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61" r:id="rId1"/>
  </p:sldMasterIdLst>
  <p:notesMasterIdLst>
    <p:notesMasterId r:id="rId34"/>
  </p:notesMasterIdLst>
  <p:handoutMasterIdLst>
    <p:handoutMasterId r:id="rId35"/>
  </p:handoutMasterIdLst>
  <p:sldIdLst>
    <p:sldId id="257" r:id="rId2"/>
    <p:sldId id="381" r:id="rId3"/>
    <p:sldId id="382" r:id="rId4"/>
    <p:sldId id="407" r:id="rId5"/>
    <p:sldId id="396" r:id="rId6"/>
    <p:sldId id="400" r:id="rId7"/>
    <p:sldId id="339" r:id="rId8"/>
    <p:sldId id="401" r:id="rId9"/>
    <p:sldId id="411" r:id="rId10"/>
    <p:sldId id="410" r:id="rId11"/>
    <p:sldId id="409" r:id="rId12"/>
    <p:sldId id="384" r:id="rId13"/>
    <p:sldId id="385" r:id="rId14"/>
    <p:sldId id="380" r:id="rId15"/>
    <p:sldId id="387" r:id="rId16"/>
    <p:sldId id="388" r:id="rId17"/>
    <p:sldId id="389" r:id="rId18"/>
    <p:sldId id="402" r:id="rId19"/>
    <p:sldId id="403" r:id="rId20"/>
    <p:sldId id="404" r:id="rId21"/>
    <p:sldId id="405" r:id="rId22"/>
    <p:sldId id="390" r:id="rId23"/>
    <p:sldId id="397" r:id="rId24"/>
    <p:sldId id="391" r:id="rId25"/>
    <p:sldId id="398" r:id="rId26"/>
    <p:sldId id="392" r:id="rId27"/>
    <p:sldId id="406" r:id="rId28"/>
    <p:sldId id="393" r:id="rId29"/>
    <p:sldId id="394" r:id="rId30"/>
    <p:sldId id="399" r:id="rId31"/>
    <p:sldId id="395" r:id="rId32"/>
    <p:sldId id="302" r:id="rId33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84974" autoAdjust="0"/>
  </p:normalViewPr>
  <p:slideViewPr>
    <p:cSldViewPr>
      <p:cViewPr varScale="1">
        <p:scale>
          <a:sx n="93" d="100"/>
          <a:sy n="93" d="100"/>
        </p:scale>
        <p:origin x="-5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2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sb\computer%20centre\iqac\naac%20presentation%20and%20final%20report%20jan%202013\ug%20student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sb\computer%20centre\iqac\naac%20presentation%20and%20final%20report%20jan%202013\ug%20student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sb\computer%20centre\iqac\naac%20presentation%20and%20final%20report%20jan%202013\ug%20studen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en-US">
                <a:solidFill>
                  <a:srgbClr val="C00000"/>
                </a:solidFill>
              </a:rPr>
              <a:t>Total Students: 172586</a:t>
            </a:r>
            <a:r>
              <a:rPr lang="en-US" baseline="0">
                <a:solidFill>
                  <a:srgbClr val="C00000"/>
                </a:solidFill>
              </a:rPr>
              <a:t> (2012-13)</a:t>
            </a:r>
            <a:r>
              <a:rPr lang="en-US">
                <a:solidFill>
                  <a:srgbClr val="C00000"/>
                </a:solidFill>
              </a:rPr>
              <a:t> </a:t>
            </a:r>
          </a:p>
        </c:rich>
      </c:tx>
      <c:layout/>
    </c:title>
    <c:plotArea>
      <c:layout/>
      <c:pieChart>
        <c:varyColors val="1"/>
        <c:ser>
          <c:idx val="0"/>
          <c:order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>
                        <a:solidFill>
                          <a:srgbClr val="002060"/>
                        </a:solidFill>
                      </a:rPr>
                      <a:t>31183</a:t>
                    </a:r>
                  </a:p>
                </c:rich>
              </c:tx>
              <c:dLblPos val="outEnd"/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>
                        <a:solidFill>
                          <a:srgbClr val="C00000"/>
                        </a:solidFill>
                      </a:rPr>
                      <a:t>141403</a:t>
                    </a:r>
                  </a:p>
                </c:rich>
              </c:tx>
              <c:dLblPos val="outEnd"/>
              <c:showVal val="1"/>
            </c:dLbl>
            <c:txPr>
              <a:bodyPr/>
              <a:lstStyle/>
              <a:p>
                <a:pPr>
                  <a:defRPr>
                    <a:solidFill>
                      <a:schemeClr val="accent4">
                        <a:lumMod val="75000"/>
                      </a:schemeClr>
                    </a:solidFill>
                  </a:defRPr>
                </a:pPr>
                <a:endParaRPr lang="en-US"/>
              </a:p>
            </c:txPr>
            <c:dLblPos val="outEnd"/>
            <c:showVal val="1"/>
            <c:showLeaderLines val="1"/>
          </c:dLbls>
          <c:cat>
            <c:strRef>
              <c:f>'6PayFixMain'!$B$77:$B$78</c:f>
              <c:strCache>
                <c:ptCount val="2"/>
                <c:pt idx="0">
                  <c:v>PG Students</c:v>
                </c:pt>
                <c:pt idx="1">
                  <c:v>UG Students</c:v>
                </c:pt>
              </c:strCache>
            </c:strRef>
          </c:cat>
          <c:val>
            <c:numRef>
              <c:f>'6PayFixMain'!$C$77:$C$78</c:f>
              <c:numCache>
                <c:formatCode>General</c:formatCode>
                <c:ptCount val="2"/>
                <c:pt idx="0">
                  <c:v>31183</c:v>
                </c:pt>
                <c:pt idx="1">
                  <c:v>141403</c:v>
                </c:pt>
              </c:numCache>
            </c:numRef>
          </c:val>
        </c:ser>
        <c:dLbls>
          <c:showVal val="1"/>
        </c:dLbls>
        <c:firstSliceAng val="0"/>
      </c:pieChart>
    </c:plotArea>
    <c:legend>
      <c:legendPos val="r"/>
      <c:layout/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4"/>
  <c:chart>
    <c:title>
      <c:tx>
        <c:rich>
          <a:bodyPr/>
          <a:lstStyle/>
          <a:p>
            <a:pPr>
              <a:defRPr/>
            </a:pPr>
            <a:r>
              <a:rPr lang="en-US" dirty="0">
                <a:solidFill>
                  <a:srgbClr val="C00000"/>
                </a:solidFill>
              </a:rPr>
              <a:t>  </a:t>
            </a:r>
            <a:r>
              <a:rPr lang="en-US" dirty="0" smtClean="0">
                <a:solidFill>
                  <a:srgbClr val="C00000"/>
                </a:solidFill>
              </a:rPr>
              <a:t>      UG </a:t>
            </a:r>
            <a:r>
              <a:rPr lang="en-US" dirty="0">
                <a:solidFill>
                  <a:srgbClr val="C00000"/>
                </a:solidFill>
              </a:rPr>
              <a:t>Students [141403]: 2012-13</a:t>
            </a:r>
          </a:p>
        </c:rich>
      </c:tx>
      <c:layout>
        <c:manualLayout>
          <c:xMode val="edge"/>
          <c:yMode val="edge"/>
          <c:x val="0.28042012161415164"/>
          <c:y val="0"/>
        </c:manualLayout>
      </c:layout>
      <c:overlay val="1"/>
    </c:title>
    <c:plotArea>
      <c:layout>
        <c:manualLayout>
          <c:layoutTarget val="inner"/>
          <c:xMode val="edge"/>
          <c:yMode val="edge"/>
          <c:x val="0.14479396325459321"/>
          <c:y val="1.2209209142974775E-2"/>
          <c:w val="0.70995734908136432"/>
          <c:h val="0.6250910796207193"/>
        </c:manualLayout>
      </c:layout>
      <c:barChart>
        <c:barDir val="col"/>
        <c:grouping val="clustered"/>
        <c:ser>
          <c:idx val="0"/>
          <c:order val="0"/>
          <c:dLbls>
            <c:txPr>
              <a:bodyPr/>
              <a:lstStyle/>
              <a:p>
                <a:pPr>
                  <a:defRPr b="1">
                    <a:solidFill>
                      <a:srgbClr val="0070C0"/>
                    </a:solidFill>
                  </a:defRPr>
                </a:pPr>
                <a:endParaRPr lang="en-US"/>
              </a:p>
            </c:txPr>
            <c:dLblPos val="outEnd"/>
            <c:showVal val="1"/>
          </c:dLbls>
          <c:cat>
            <c:strRef>
              <c:f>'6PayFixMain'!$B$4:$B$21</c:f>
              <c:strCache>
                <c:ptCount val="18"/>
                <c:pt idx="1">
                  <c:v>Arts</c:v>
                </c:pt>
                <c:pt idx="3">
                  <c:v>Commerce</c:v>
                </c:pt>
                <c:pt idx="5">
                  <c:v>Science/Computer Science</c:v>
                </c:pt>
                <c:pt idx="7">
                  <c:v>Engineering / Technology</c:v>
                </c:pt>
                <c:pt idx="9">
                  <c:v>Medicine</c:v>
                </c:pt>
                <c:pt idx="11">
                  <c:v>Management / Business Management</c:v>
                </c:pt>
                <c:pt idx="13">
                  <c:v>Education / Teachers Training</c:v>
                </c:pt>
                <c:pt idx="15">
                  <c:v>Law</c:v>
                </c:pt>
                <c:pt idx="17">
                  <c:v>Other Faculties</c:v>
                </c:pt>
              </c:strCache>
            </c:strRef>
          </c:cat>
          <c:val>
            <c:numRef>
              <c:f>'6PayFixMain'!$C$4:$C$21</c:f>
              <c:numCache>
                <c:formatCode>0</c:formatCode>
                <c:ptCount val="18"/>
                <c:pt idx="1">
                  <c:v>24677.200000000001</c:v>
                </c:pt>
                <c:pt idx="3">
                  <c:v>64005</c:v>
                </c:pt>
                <c:pt idx="5">
                  <c:v>24225</c:v>
                </c:pt>
                <c:pt idx="7">
                  <c:v>2154.75</c:v>
                </c:pt>
                <c:pt idx="9">
                  <c:v>4675</c:v>
                </c:pt>
                <c:pt idx="11">
                  <c:v>8075</c:v>
                </c:pt>
                <c:pt idx="13">
                  <c:v>4505</c:v>
                </c:pt>
                <c:pt idx="15">
                  <c:v>5261</c:v>
                </c:pt>
                <c:pt idx="17">
                  <c:v>3825</c:v>
                </c:pt>
              </c:numCache>
            </c:numRef>
          </c:val>
        </c:ser>
        <c:dLbls>
          <c:showVal val="1"/>
        </c:dLbls>
        <c:axId val="83163008"/>
        <c:axId val="92821760"/>
      </c:barChart>
      <c:catAx>
        <c:axId val="8316300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>
                    <a:solidFill>
                      <a:srgbClr val="FF0066"/>
                    </a:solidFill>
                  </a:defRPr>
                </a:pPr>
                <a:r>
                  <a:rPr lang="en-US">
                    <a:solidFill>
                      <a:srgbClr val="FF0066"/>
                    </a:solidFill>
                  </a:rPr>
                  <a:t>Faculty</a:t>
                </a:r>
              </a:p>
            </c:rich>
          </c:tx>
          <c:layout/>
        </c:title>
        <c:tickLblPos val="nextTo"/>
        <c:txPr>
          <a:bodyPr/>
          <a:lstStyle/>
          <a:p>
            <a:pPr>
              <a:defRPr>
                <a:solidFill>
                  <a:srgbClr val="FFFF00"/>
                </a:solidFill>
              </a:defRPr>
            </a:pPr>
            <a:endParaRPr lang="en-US"/>
          </a:p>
        </c:txPr>
        <c:crossAx val="92821760"/>
        <c:crosses val="autoZero"/>
        <c:auto val="1"/>
        <c:lblAlgn val="ctr"/>
        <c:lblOffset val="100"/>
      </c:catAx>
      <c:valAx>
        <c:axId val="92821760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>
                    <a:solidFill>
                      <a:srgbClr val="FFFF00"/>
                    </a:solidFill>
                  </a:defRPr>
                </a:pPr>
                <a:r>
                  <a:rPr lang="en-US">
                    <a:solidFill>
                      <a:srgbClr val="FFFF00"/>
                    </a:solidFill>
                  </a:rPr>
                  <a:t>Students</a:t>
                </a:r>
              </a:p>
            </c:rich>
          </c:tx>
          <c:layout/>
        </c:title>
        <c:numFmt formatCode="General" sourceLinked="1"/>
        <c:tickLblPos val="nextTo"/>
        <c:crossAx val="83163008"/>
        <c:crosses val="autoZero"/>
        <c:crossBetween val="between"/>
      </c:valAx>
    </c:plotArea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>
                <a:solidFill>
                  <a:srgbClr val="FF0000"/>
                </a:solidFill>
              </a:defRPr>
            </a:pPr>
            <a:r>
              <a:rPr lang="en-US">
                <a:solidFill>
                  <a:srgbClr val="FF0000"/>
                </a:solidFill>
              </a:rPr>
              <a:t>PG Students: 31183 (2012-13)</a:t>
            </a:r>
          </a:p>
        </c:rich>
      </c:tx>
      <c:layout>
        <c:manualLayout>
          <c:xMode val="edge"/>
          <c:yMode val="edge"/>
          <c:x val="0.19440182880365756"/>
          <c:y val="2.1333333333333343E-2"/>
        </c:manualLayout>
      </c:layout>
    </c:title>
    <c:plotArea>
      <c:layout/>
      <c:barChart>
        <c:barDir val="col"/>
        <c:grouping val="clustered"/>
        <c:ser>
          <c:idx val="0"/>
          <c:order val="0"/>
          <c:cat>
            <c:strRef>
              <c:f>'6PayFixMain'!$B$49:$B$65</c:f>
              <c:strCache>
                <c:ptCount val="17"/>
                <c:pt idx="0">
                  <c:v>Arts</c:v>
                </c:pt>
                <c:pt idx="2">
                  <c:v>Commerce</c:v>
                </c:pt>
                <c:pt idx="4">
                  <c:v>Science/Computer Science</c:v>
                </c:pt>
                <c:pt idx="6">
                  <c:v>Engineering / Technology</c:v>
                </c:pt>
                <c:pt idx="8">
                  <c:v>Medicine</c:v>
                </c:pt>
                <c:pt idx="10">
                  <c:v>Management / Business Management</c:v>
                </c:pt>
                <c:pt idx="12">
                  <c:v>Education / Teachers Training</c:v>
                </c:pt>
                <c:pt idx="14">
                  <c:v>Law</c:v>
                </c:pt>
                <c:pt idx="16">
                  <c:v>Other Faculties</c:v>
                </c:pt>
              </c:strCache>
            </c:strRef>
          </c:cat>
          <c:val>
            <c:numRef>
              <c:f>'6PayFixMain'!$C$49:$C$65</c:f>
              <c:numCache>
                <c:formatCode>0</c:formatCode>
                <c:ptCount val="17"/>
              </c:numCache>
            </c:numRef>
          </c:val>
        </c:ser>
        <c:ser>
          <c:idx val="1"/>
          <c:order val="1"/>
          <c:dLbls>
            <c:txPr>
              <a:bodyPr/>
              <a:lstStyle/>
              <a:p>
                <a:pPr>
                  <a:defRPr b="1">
                    <a:solidFill>
                      <a:srgbClr val="FFFF00"/>
                    </a:solidFill>
                  </a:defRPr>
                </a:pPr>
                <a:endParaRPr lang="en-US"/>
              </a:p>
            </c:txPr>
            <c:dLblPos val="outEnd"/>
            <c:showVal val="1"/>
          </c:dLbls>
          <c:cat>
            <c:strRef>
              <c:f>'6PayFixMain'!$B$49:$B$65</c:f>
              <c:strCache>
                <c:ptCount val="17"/>
                <c:pt idx="0">
                  <c:v>Arts</c:v>
                </c:pt>
                <c:pt idx="2">
                  <c:v>Commerce</c:v>
                </c:pt>
                <c:pt idx="4">
                  <c:v>Science/Computer Science</c:v>
                </c:pt>
                <c:pt idx="6">
                  <c:v>Engineering / Technology</c:v>
                </c:pt>
                <c:pt idx="8">
                  <c:v>Medicine</c:v>
                </c:pt>
                <c:pt idx="10">
                  <c:v>Management / Business Management</c:v>
                </c:pt>
                <c:pt idx="12">
                  <c:v>Education / Teachers Training</c:v>
                </c:pt>
                <c:pt idx="14">
                  <c:v>Law</c:v>
                </c:pt>
                <c:pt idx="16">
                  <c:v>Other Faculties</c:v>
                </c:pt>
              </c:strCache>
            </c:strRef>
          </c:cat>
          <c:val>
            <c:numRef>
              <c:f>'6PayFixMain'!$D$49:$D$65</c:f>
              <c:numCache>
                <c:formatCode>0</c:formatCode>
                <c:ptCount val="17"/>
                <c:pt idx="0">
                  <c:v>14685.45</c:v>
                </c:pt>
                <c:pt idx="2">
                  <c:v>4335</c:v>
                </c:pt>
                <c:pt idx="4">
                  <c:v>2975</c:v>
                </c:pt>
                <c:pt idx="6">
                  <c:v>330.65</c:v>
                </c:pt>
                <c:pt idx="8">
                  <c:v>292.39999999999998</c:v>
                </c:pt>
                <c:pt idx="10">
                  <c:v>6460</c:v>
                </c:pt>
                <c:pt idx="12">
                  <c:v>258.39999999999998</c:v>
                </c:pt>
                <c:pt idx="14">
                  <c:v>257.55</c:v>
                </c:pt>
                <c:pt idx="16">
                  <c:v>1588.6499999999999</c:v>
                </c:pt>
              </c:numCache>
            </c:numRef>
          </c:val>
        </c:ser>
        <c:axId val="106858752"/>
        <c:axId val="106935040"/>
      </c:barChart>
      <c:catAx>
        <c:axId val="10685875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>
                    <a:solidFill>
                      <a:srgbClr val="FFFF00"/>
                    </a:solidFill>
                  </a:defRPr>
                </a:pPr>
                <a:r>
                  <a:rPr lang="en-US">
                    <a:solidFill>
                      <a:srgbClr val="FFFF00"/>
                    </a:solidFill>
                  </a:rPr>
                  <a:t>Faculty</a:t>
                </a:r>
              </a:p>
            </c:rich>
          </c:tx>
          <c:layout/>
        </c:title>
        <c:tickLblPos val="nextTo"/>
        <c:txPr>
          <a:bodyPr/>
          <a:lstStyle/>
          <a:p>
            <a:pPr>
              <a:defRPr>
                <a:solidFill>
                  <a:srgbClr val="FF0066"/>
                </a:solidFill>
              </a:defRPr>
            </a:pPr>
            <a:endParaRPr lang="en-US"/>
          </a:p>
        </c:txPr>
        <c:crossAx val="106935040"/>
        <c:crosses val="autoZero"/>
        <c:auto val="1"/>
        <c:lblAlgn val="ctr"/>
        <c:lblOffset val="100"/>
      </c:catAx>
      <c:valAx>
        <c:axId val="106935040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>
                    <a:solidFill>
                      <a:srgbClr val="FFFF00"/>
                    </a:solidFill>
                  </a:defRPr>
                </a:pPr>
                <a:r>
                  <a:rPr lang="en-US">
                    <a:solidFill>
                      <a:srgbClr val="FFFF00"/>
                    </a:solidFill>
                  </a:rPr>
                  <a:t>Students</a:t>
                </a:r>
              </a:p>
            </c:rich>
          </c:tx>
          <c:layout/>
        </c:title>
        <c:numFmt formatCode="0" sourceLinked="1"/>
        <c:tickLblPos val="nextTo"/>
        <c:txPr>
          <a:bodyPr/>
          <a:lstStyle/>
          <a:p>
            <a:pPr>
              <a:defRPr>
                <a:solidFill>
                  <a:schemeClr val="accent4">
                    <a:lumMod val="75000"/>
                  </a:schemeClr>
                </a:solidFill>
              </a:defRPr>
            </a:pPr>
            <a:endParaRPr lang="en-US"/>
          </a:p>
        </c:txPr>
        <c:crossAx val="106858752"/>
        <c:crosses val="autoZero"/>
        <c:crossBetween val="between"/>
      </c:valAx>
    </c:plotArea>
    <c:plotVisOnly val="1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3E83E2-A675-4B40-BE23-D36604786C88}" type="doc">
      <dgm:prSet loTypeId="urn:microsoft.com/office/officeart/2005/8/layout/orgChart1" loCatId="hierarchy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E6F77C5-7CA4-446A-A346-60663EA7B1BA}">
      <dgm:prSet phldrT="[Text]"/>
      <dgm:spPr/>
      <dgm:t>
        <a:bodyPr/>
        <a:lstStyle/>
        <a:p>
          <a:r>
            <a:rPr lang="en-US" dirty="0" smtClean="0">
              <a:solidFill>
                <a:srgbClr val="C00000"/>
              </a:solidFill>
              <a:latin typeface="Bodoni MT Black" pitchFamily="18" charset="0"/>
            </a:rPr>
            <a:t>HEAD </a:t>
          </a:r>
        </a:p>
        <a:p>
          <a:r>
            <a:rPr lang="en-US" dirty="0" smtClean="0">
              <a:solidFill>
                <a:srgbClr val="C00000"/>
              </a:solidFill>
              <a:latin typeface="Bodoni MT Black" pitchFamily="18" charset="0"/>
            </a:rPr>
            <a:t>SCS&amp;IT</a:t>
          </a:r>
          <a:endParaRPr lang="en-US" dirty="0">
            <a:solidFill>
              <a:srgbClr val="C00000"/>
            </a:solidFill>
            <a:latin typeface="Bodoni MT Black" pitchFamily="18" charset="0"/>
          </a:endParaRPr>
        </a:p>
      </dgm:t>
    </dgm:pt>
    <dgm:pt modelId="{75986001-18FE-4FB2-B1FC-0FADDD974EF2}" type="parTrans" cxnId="{BF761785-7A9C-43CB-A58A-D8A063AED91C}">
      <dgm:prSet/>
      <dgm:spPr/>
      <dgm:t>
        <a:bodyPr/>
        <a:lstStyle/>
        <a:p>
          <a:endParaRPr lang="en-US"/>
        </a:p>
      </dgm:t>
    </dgm:pt>
    <dgm:pt modelId="{A1E92632-BF35-4216-8D00-32E524C2D421}" type="sibTrans" cxnId="{BF761785-7A9C-43CB-A58A-D8A063AED91C}">
      <dgm:prSet/>
      <dgm:spPr/>
      <dgm:t>
        <a:bodyPr/>
        <a:lstStyle/>
        <a:p>
          <a:endParaRPr lang="en-US"/>
        </a:p>
      </dgm:t>
    </dgm:pt>
    <dgm:pt modelId="{B20F60FD-B7D0-47CB-95BF-F5600249976E}" type="asst">
      <dgm:prSet phldrT="[Text]"/>
      <dgm:spPr/>
      <dgm:t>
        <a:bodyPr/>
        <a:lstStyle/>
        <a:p>
          <a:r>
            <a:rPr lang="en-US" dirty="0" smtClean="0">
              <a:solidFill>
                <a:srgbClr val="C00000"/>
              </a:solidFill>
              <a:latin typeface="Bodoni MT Black" pitchFamily="18" charset="0"/>
            </a:rPr>
            <a:t>Systems Analyst</a:t>
          </a:r>
          <a:endParaRPr lang="en-US" dirty="0">
            <a:solidFill>
              <a:srgbClr val="C00000"/>
            </a:solidFill>
            <a:latin typeface="Bodoni MT Black" pitchFamily="18" charset="0"/>
          </a:endParaRPr>
        </a:p>
      </dgm:t>
    </dgm:pt>
    <dgm:pt modelId="{0F371614-68FD-4435-8C1A-7BEB0BDCBF99}" type="parTrans" cxnId="{CE9A223A-7917-4A9F-9BC2-3C87FCCE173A}">
      <dgm:prSet/>
      <dgm:spPr/>
      <dgm:t>
        <a:bodyPr/>
        <a:lstStyle/>
        <a:p>
          <a:endParaRPr lang="en-US"/>
        </a:p>
      </dgm:t>
    </dgm:pt>
    <dgm:pt modelId="{11A255F7-B23E-4928-A61A-62252BF61EA2}" type="sibTrans" cxnId="{CE9A223A-7917-4A9F-9BC2-3C87FCCE173A}">
      <dgm:prSet/>
      <dgm:spPr/>
      <dgm:t>
        <a:bodyPr/>
        <a:lstStyle/>
        <a:p>
          <a:endParaRPr lang="en-US"/>
        </a:p>
      </dgm:t>
    </dgm:pt>
    <dgm:pt modelId="{2786708D-E643-4B49-9942-6CD9EBB92968}">
      <dgm:prSet phldrT="[Text]"/>
      <dgm:spPr/>
      <dgm:t>
        <a:bodyPr/>
        <a:lstStyle/>
        <a:p>
          <a:r>
            <a:rPr lang="en-US" dirty="0" smtClean="0">
              <a:solidFill>
                <a:srgbClr val="C00000"/>
              </a:solidFill>
              <a:latin typeface="Bodoni MT Black" pitchFamily="18" charset="0"/>
            </a:rPr>
            <a:t>Computer  Operator</a:t>
          </a:r>
          <a:endParaRPr lang="en-US" dirty="0">
            <a:solidFill>
              <a:srgbClr val="C00000"/>
            </a:solidFill>
            <a:latin typeface="Bodoni MT Black" pitchFamily="18" charset="0"/>
          </a:endParaRPr>
        </a:p>
      </dgm:t>
    </dgm:pt>
    <dgm:pt modelId="{D38F0243-09A0-4879-83BD-6EE6E62C2F3D}" type="parTrans" cxnId="{F01AA326-4E69-4384-8F22-9A20870AD184}">
      <dgm:prSet/>
      <dgm:spPr/>
      <dgm:t>
        <a:bodyPr/>
        <a:lstStyle/>
        <a:p>
          <a:endParaRPr lang="en-US"/>
        </a:p>
      </dgm:t>
    </dgm:pt>
    <dgm:pt modelId="{7E360EFC-BFC0-43B0-8B17-1F578903547A}" type="sibTrans" cxnId="{F01AA326-4E69-4384-8F22-9A20870AD184}">
      <dgm:prSet/>
      <dgm:spPr/>
      <dgm:t>
        <a:bodyPr/>
        <a:lstStyle/>
        <a:p>
          <a:endParaRPr lang="en-US"/>
        </a:p>
      </dgm:t>
    </dgm:pt>
    <dgm:pt modelId="{7360E2D4-EEC7-49D5-B38C-BB7068E1BD7F}">
      <dgm:prSet phldrT="[Text]"/>
      <dgm:spPr/>
      <dgm:t>
        <a:bodyPr/>
        <a:lstStyle/>
        <a:p>
          <a:r>
            <a:rPr lang="en-US" dirty="0" smtClean="0">
              <a:solidFill>
                <a:srgbClr val="C00000"/>
              </a:solidFill>
              <a:latin typeface="Bodoni MT Black" pitchFamily="18" charset="0"/>
            </a:rPr>
            <a:t>Data Entry Operator</a:t>
          </a:r>
          <a:endParaRPr lang="en-US" dirty="0">
            <a:solidFill>
              <a:srgbClr val="C00000"/>
            </a:solidFill>
            <a:latin typeface="Bodoni MT Black" pitchFamily="18" charset="0"/>
          </a:endParaRPr>
        </a:p>
      </dgm:t>
    </dgm:pt>
    <dgm:pt modelId="{FDE027E0-0442-4489-915D-4930A971AD26}" type="parTrans" cxnId="{342EF209-A063-4087-AEBF-E581D723F4E7}">
      <dgm:prSet/>
      <dgm:spPr/>
      <dgm:t>
        <a:bodyPr/>
        <a:lstStyle/>
        <a:p>
          <a:endParaRPr lang="en-US"/>
        </a:p>
      </dgm:t>
    </dgm:pt>
    <dgm:pt modelId="{D598B60D-8189-42F0-9322-C144350BFB35}" type="sibTrans" cxnId="{342EF209-A063-4087-AEBF-E581D723F4E7}">
      <dgm:prSet/>
      <dgm:spPr/>
      <dgm:t>
        <a:bodyPr/>
        <a:lstStyle/>
        <a:p>
          <a:endParaRPr lang="en-US"/>
        </a:p>
      </dgm:t>
    </dgm:pt>
    <dgm:pt modelId="{38A2C4A0-FEA6-4D92-A50F-BEEEEAD971B2}" type="asst">
      <dgm:prSet phldrT="[Text]"/>
      <dgm:spPr/>
      <dgm:t>
        <a:bodyPr/>
        <a:lstStyle/>
        <a:p>
          <a:r>
            <a:rPr lang="en-US" dirty="0" smtClean="0">
              <a:solidFill>
                <a:srgbClr val="C00000"/>
              </a:solidFill>
              <a:latin typeface="Bodoni MT Black" pitchFamily="18" charset="0"/>
            </a:rPr>
            <a:t>Systems Engineer</a:t>
          </a:r>
          <a:endParaRPr lang="en-US" dirty="0">
            <a:solidFill>
              <a:srgbClr val="C00000"/>
            </a:solidFill>
            <a:latin typeface="Bodoni MT Black" pitchFamily="18" charset="0"/>
          </a:endParaRPr>
        </a:p>
      </dgm:t>
    </dgm:pt>
    <dgm:pt modelId="{60BA5CAB-D512-48AC-BB9A-3EF3A7C96450}" type="parTrans" cxnId="{20D9303A-533E-420F-BE07-992F691CA7F0}">
      <dgm:prSet/>
      <dgm:spPr/>
      <dgm:t>
        <a:bodyPr/>
        <a:lstStyle/>
        <a:p>
          <a:endParaRPr lang="en-US"/>
        </a:p>
      </dgm:t>
    </dgm:pt>
    <dgm:pt modelId="{51E4ED12-F785-4A49-B149-ACA7E180F5FC}" type="sibTrans" cxnId="{20D9303A-533E-420F-BE07-992F691CA7F0}">
      <dgm:prSet/>
      <dgm:spPr/>
      <dgm:t>
        <a:bodyPr/>
        <a:lstStyle/>
        <a:p>
          <a:endParaRPr lang="en-US"/>
        </a:p>
      </dgm:t>
    </dgm:pt>
    <dgm:pt modelId="{29917793-D144-4A92-BE5E-5920901C27E3}" type="asst">
      <dgm:prSet phldrT="[Text]"/>
      <dgm:spPr/>
      <dgm:t>
        <a:bodyPr/>
        <a:lstStyle/>
        <a:p>
          <a:r>
            <a:rPr lang="en-US" dirty="0" smtClean="0">
              <a:solidFill>
                <a:srgbClr val="C00000"/>
              </a:solidFill>
              <a:latin typeface="Bodoni MT Black" pitchFamily="18" charset="0"/>
            </a:rPr>
            <a:t>Systems Manager</a:t>
          </a:r>
          <a:endParaRPr lang="en-US" dirty="0">
            <a:solidFill>
              <a:srgbClr val="C00000"/>
            </a:solidFill>
            <a:latin typeface="Bodoni MT Black" pitchFamily="18" charset="0"/>
          </a:endParaRPr>
        </a:p>
      </dgm:t>
    </dgm:pt>
    <dgm:pt modelId="{18E5E940-8E5B-4E44-B170-F6B7D498C01F}" type="parTrans" cxnId="{B04BAF58-0ED7-4EC4-92BA-039FABB6285B}">
      <dgm:prSet/>
      <dgm:spPr/>
      <dgm:t>
        <a:bodyPr/>
        <a:lstStyle/>
        <a:p>
          <a:endParaRPr lang="en-US"/>
        </a:p>
      </dgm:t>
    </dgm:pt>
    <dgm:pt modelId="{623A7859-42DC-45E1-9AAA-5FA3B4BA9DD2}" type="sibTrans" cxnId="{B04BAF58-0ED7-4EC4-92BA-039FABB6285B}">
      <dgm:prSet/>
      <dgm:spPr/>
      <dgm:t>
        <a:bodyPr/>
        <a:lstStyle/>
        <a:p>
          <a:endParaRPr lang="en-US"/>
        </a:p>
      </dgm:t>
    </dgm:pt>
    <dgm:pt modelId="{EB0ADFA9-8CD7-48F4-AF7C-3EF611DC8CA7}" type="asst">
      <dgm:prSet phldrT="[Text]"/>
      <dgm:spPr/>
      <dgm:t>
        <a:bodyPr/>
        <a:lstStyle/>
        <a:p>
          <a:r>
            <a:rPr lang="en-US" dirty="0" smtClean="0">
              <a:solidFill>
                <a:srgbClr val="C00000"/>
              </a:solidFill>
              <a:latin typeface="Bodoni MT Black" pitchFamily="18" charset="0"/>
            </a:rPr>
            <a:t>Programmer</a:t>
          </a:r>
          <a:endParaRPr lang="en-US" dirty="0">
            <a:solidFill>
              <a:srgbClr val="C00000"/>
            </a:solidFill>
            <a:latin typeface="Bodoni MT Black" pitchFamily="18" charset="0"/>
          </a:endParaRPr>
        </a:p>
      </dgm:t>
    </dgm:pt>
    <dgm:pt modelId="{96EE4105-E905-4783-9F2B-24905E57008E}" type="parTrans" cxnId="{1D2A120D-69DC-4859-8D28-662A16F4D848}">
      <dgm:prSet/>
      <dgm:spPr/>
      <dgm:t>
        <a:bodyPr/>
        <a:lstStyle/>
        <a:p>
          <a:endParaRPr lang="en-US"/>
        </a:p>
      </dgm:t>
    </dgm:pt>
    <dgm:pt modelId="{04154555-E41D-4765-B5CB-BB75E0782EE4}" type="sibTrans" cxnId="{1D2A120D-69DC-4859-8D28-662A16F4D848}">
      <dgm:prSet/>
      <dgm:spPr/>
      <dgm:t>
        <a:bodyPr/>
        <a:lstStyle/>
        <a:p>
          <a:endParaRPr lang="en-US"/>
        </a:p>
      </dgm:t>
    </dgm:pt>
    <dgm:pt modelId="{2D05A7BD-799D-4B51-BCE9-C337B912935B}" type="asst">
      <dgm:prSet phldrT="[Text]"/>
      <dgm:spPr/>
      <dgm:t>
        <a:bodyPr/>
        <a:lstStyle/>
        <a:p>
          <a:r>
            <a:rPr lang="en-US" dirty="0" smtClean="0">
              <a:solidFill>
                <a:srgbClr val="C00000"/>
              </a:solidFill>
              <a:latin typeface="Bodoni MT Black" pitchFamily="18" charset="0"/>
            </a:rPr>
            <a:t>Maintenance Engineer</a:t>
          </a:r>
          <a:endParaRPr lang="en-US" dirty="0">
            <a:solidFill>
              <a:srgbClr val="C00000"/>
            </a:solidFill>
            <a:latin typeface="Bodoni MT Black" pitchFamily="18" charset="0"/>
          </a:endParaRPr>
        </a:p>
      </dgm:t>
    </dgm:pt>
    <dgm:pt modelId="{A344DC54-5008-453D-B78C-E6ECE387C744}" type="parTrans" cxnId="{30C9E85A-CFFA-46A7-944D-8F4CAE4CDBE5}">
      <dgm:prSet/>
      <dgm:spPr/>
      <dgm:t>
        <a:bodyPr/>
        <a:lstStyle/>
        <a:p>
          <a:endParaRPr lang="en-US"/>
        </a:p>
      </dgm:t>
    </dgm:pt>
    <dgm:pt modelId="{09C6E6E3-1406-43B3-B592-F629C3B60E28}" type="sibTrans" cxnId="{30C9E85A-CFFA-46A7-944D-8F4CAE4CDBE5}">
      <dgm:prSet/>
      <dgm:spPr/>
      <dgm:t>
        <a:bodyPr/>
        <a:lstStyle/>
        <a:p>
          <a:endParaRPr lang="en-US"/>
        </a:p>
      </dgm:t>
    </dgm:pt>
    <dgm:pt modelId="{636D5063-8DD8-4757-8A36-E51A6D7939D5}">
      <dgm:prSet phldrT="[Text]"/>
      <dgm:spPr/>
      <dgm:t>
        <a:bodyPr/>
        <a:lstStyle/>
        <a:p>
          <a:r>
            <a:rPr lang="en-US" dirty="0">
              <a:solidFill>
                <a:srgbClr val="C00000"/>
              </a:solidFill>
              <a:latin typeface="Bodoni MT Black" pitchFamily="18" charset="0"/>
            </a:rPr>
            <a:t>HEAD </a:t>
          </a:r>
        </a:p>
        <a:p>
          <a:r>
            <a:rPr lang="en-US" dirty="0">
              <a:solidFill>
                <a:srgbClr val="C00000"/>
              </a:solidFill>
              <a:latin typeface="Bodoni MT Black" pitchFamily="18" charset="0"/>
            </a:rPr>
            <a:t>Computer Centre</a:t>
          </a:r>
        </a:p>
      </dgm:t>
    </dgm:pt>
    <dgm:pt modelId="{D9B8589D-86C3-45D6-A8DC-FE0544012B66}" type="parTrans" cxnId="{3C0EBE56-C698-4968-8D8E-D3249E5F8336}">
      <dgm:prSet/>
      <dgm:spPr/>
      <dgm:t>
        <a:bodyPr/>
        <a:lstStyle/>
        <a:p>
          <a:endParaRPr lang="en-US"/>
        </a:p>
      </dgm:t>
    </dgm:pt>
    <dgm:pt modelId="{7395B23A-3623-4286-BBDD-00C286B0A765}" type="sibTrans" cxnId="{3C0EBE56-C698-4968-8D8E-D3249E5F8336}">
      <dgm:prSet/>
      <dgm:spPr/>
      <dgm:t>
        <a:bodyPr/>
        <a:lstStyle/>
        <a:p>
          <a:endParaRPr lang="en-US"/>
        </a:p>
      </dgm:t>
    </dgm:pt>
    <dgm:pt modelId="{27D824E8-0C40-4BDE-BBA3-7025C111E42B}">
      <dgm:prSet phldrT="[Text]"/>
      <dgm:spPr/>
      <dgm:t>
        <a:bodyPr/>
        <a:lstStyle/>
        <a:p>
          <a:r>
            <a:rPr lang="en-US" dirty="0">
              <a:solidFill>
                <a:srgbClr val="C00000"/>
              </a:solidFill>
              <a:latin typeface="Bodoni MT Black" pitchFamily="18" charset="0"/>
            </a:rPr>
            <a:t>HEAD </a:t>
          </a:r>
        </a:p>
        <a:p>
          <a:r>
            <a:rPr lang="en-US" dirty="0">
              <a:solidFill>
                <a:srgbClr val="C00000"/>
              </a:solidFill>
              <a:latin typeface="Bodoni MT Black" pitchFamily="18" charset="0"/>
            </a:rPr>
            <a:t>IT  Centre</a:t>
          </a:r>
        </a:p>
      </dgm:t>
    </dgm:pt>
    <dgm:pt modelId="{E583EE0F-1E4C-4DA4-B6EB-00CE8A8CE853}" type="parTrans" cxnId="{71A4C5AD-0E0F-45D7-947D-1E6B5633F744}">
      <dgm:prSet/>
      <dgm:spPr/>
      <dgm:t>
        <a:bodyPr/>
        <a:lstStyle/>
        <a:p>
          <a:endParaRPr lang="en-US"/>
        </a:p>
      </dgm:t>
    </dgm:pt>
    <dgm:pt modelId="{D20A15D1-B7CD-43D9-80E9-CC74C1C9268F}" type="sibTrans" cxnId="{71A4C5AD-0E0F-45D7-947D-1E6B5633F744}">
      <dgm:prSet/>
      <dgm:spPr/>
      <dgm:t>
        <a:bodyPr/>
        <a:lstStyle/>
        <a:p>
          <a:endParaRPr lang="en-US"/>
        </a:p>
      </dgm:t>
    </dgm:pt>
    <dgm:pt modelId="{6DA58813-A506-4FA5-865D-28B77DF69D79}" type="pres">
      <dgm:prSet presAssocID="{273E83E2-A675-4B40-BE23-D36604786C8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E93EBB8-96AB-45B4-B969-6163755BE6EB}" type="pres">
      <dgm:prSet presAssocID="{5E6F77C5-7CA4-446A-A346-60663EA7B1BA}" presName="hierRoot1" presStyleCnt="0">
        <dgm:presLayoutVars>
          <dgm:hierBranch val="init"/>
        </dgm:presLayoutVars>
      </dgm:prSet>
      <dgm:spPr/>
    </dgm:pt>
    <dgm:pt modelId="{082AFF00-F660-48C3-A9AE-1DD52F8A2443}" type="pres">
      <dgm:prSet presAssocID="{5E6F77C5-7CA4-446A-A346-60663EA7B1BA}" presName="rootComposite1" presStyleCnt="0"/>
      <dgm:spPr/>
    </dgm:pt>
    <dgm:pt modelId="{ED93B8DE-9DA2-4363-A2D2-4658C3DD5662}" type="pres">
      <dgm:prSet presAssocID="{5E6F77C5-7CA4-446A-A346-60663EA7B1BA}" presName="rootText1" presStyleLbl="node0" presStyleIdx="0" presStyleCnt="3" custLinFactNeighborX="-15337" custLinFactNeighborY="-10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CC27F09-BE9F-46E1-9CB3-038379B53ADB}" type="pres">
      <dgm:prSet presAssocID="{5E6F77C5-7CA4-446A-A346-60663EA7B1BA}" presName="rootConnector1" presStyleLbl="node1" presStyleIdx="0" presStyleCnt="0"/>
      <dgm:spPr/>
      <dgm:t>
        <a:bodyPr/>
        <a:lstStyle/>
        <a:p>
          <a:endParaRPr lang="en-US"/>
        </a:p>
      </dgm:t>
    </dgm:pt>
    <dgm:pt modelId="{9A393385-D786-4D51-AC1F-53FDB6F38FF9}" type="pres">
      <dgm:prSet presAssocID="{5E6F77C5-7CA4-446A-A346-60663EA7B1BA}" presName="hierChild2" presStyleCnt="0"/>
      <dgm:spPr/>
    </dgm:pt>
    <dgm:pt modelId="{E319EAFE-678E-4992-BE4B-E0F76E83B8F3}" type="pres">
      <dgm:prSet presAssocID="{5E6F77C5-7CA4-446A-A346-60663EA7B1BA}" presName="hierChild3" presStyleCnt="0"/>
      <dgm:spPr/>
    </dgm:pt>
    <dgm:pt modelId="{51167DDD-046F-4FB4-81DA-1D84F4BDFA6D}" type="pres">
      <dgm:prSet presAssocID="{27D824E8-0C40-4BDE-BBA3-7025C111E42B}" presName="hierRoot1" presStyleCnt="0">
        <dgm:presLayoutVars>
          <dgm:hierBranch val="init"/>
        </dgm:presLayoutVars>
      </dgm:prSet>
      <dgm:spPr/>
    </dgm:pt>
    <dgm:pt modelId="{5B842190-06E4-446A-986E-127D9378E7CE}" type="pres">
      <dgm:prSet presAssocID="{27D824E8-0C40-4BDE-BBA3-7025C111E42B}" presName="rootComposite1" presStyleCnt="0"/>
      <dgm:spPr/>
    </dgm:pt>
    <dgm:pt modelId="{A3E7B36E-FC42-42E4-9107-2A82550FB1C2}" type="pres">
      <dgm:prSet presAssocID="{27D824E8-0C40-4BDE-BBA3-7025C111E42B}" presName="rootText1" presStyleLbl="node0" presStyleIdx="1" presStyleCnt="3" custScaleY="85690" custLinFactX="40191" custLinFactNeighborX="100000" custLinFactNeighborY="112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1F19DA8-86CA-48BF-AC9B-ED4742B18E0A}" type="pres">
      <dgm:prSet presAssocID="{27D824E8-0C40-4BDE-BBA3-7025C111E42B}" presName="rootConnector1" presStyleLbl="node1" presStyleIdx="0" presStyleCnt="0"/>
      <dgm:spPr/>
      <dgm:t>
        <a:bodyPr/>
        <a:lstStyle/>
        <a:p>
          <a:endParaRPr lang="en-US"/>
        </a:p>
      </dgm:t>
    </dgm:pt>
    <dgm:pt modelId="{20318A7B-BCB2-4E2C-8D87-5567C68D7279}" type="pres">
      <dgm:prSet presAssocID="{27D824E8-0C40-4BDE-BBA3-7025C111E42B}" presName="hierChild2" presStyleCnt="0"/>
      <dgm:spPr/>
    </dgm:pt>
    <dgm:pt modelId="{566B0827-954E-46B4-A088-B929AD775A3D}" type="pres">
      <dgm:prSet presAssocID="{27D824E8-0C40-4BDE-BBA3-7025C111E42B}" presName="hierChild3" presStyleCnt="0"/>
      <dgm:spPr/>
    </dgm:pt>
    <dgm:pt modelId="{802AEBCB-E4B8-4801-85AC-C66DAE114211}" type="pres">
      <dgm:prSet presAssocID="{636D5063-8DD8-4757-8A36-E51A6D7939D5}" presName="hierRoot1" presStyleCnt="0">
        <dgm:presLayoutVars>
          <dgm:hierBranch val="init"/>
        </dgm:presLayoutVars>
      </dgm:prSet>
      <dgm:spPr/>
    </dgm:pt>
    <dgm:pt modelId="{0E4C6746-8357-4CB8-8FCC-FC20BFE9FB35}" type="pres">
      <dgm:prSet presAssocID="{636D5063-8DD8-4757-8A36-E51A6D7939D5}" presName="rootComposite1" presStyleCnt="0"/>
      <dgm:spPr/>
    </dgm:pt>
    <dgm:pt modelId="{73BE52C9-D52B-4A9B-AAF2-3B329813CBC9}" type="pres">
      <dgm:prSet presAssocID="{636D5063-8DD8-4757-8A36-E51A6D7939D5}" presName="rootText1" presStyleLbl="node0" presStyleIdx="2" presStyleCnt="3" custScaleX="113292" custLinFactX="-19639" custLinFactNeighborX="-100000" custLinFactNeighborY="-2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D9C8715-5702-46AE-AB73-AE5F56727A87}" type="pres">
      <dgm:prSet presAssocID="{636D5063-8DD8-4757-8A36-E51A6D7939D5}" presName="rootConnector1" presStyleLbl="node1" presStyleIdx="0" presStyleCnt="0"/>
      <dgm:spPr/>
      <dgm:t>
        <a:bodyPr/>
        <a:lstStyle/>
        <a:p>
          <a:endParaRPr lang="en-US"/>
        </a:p>
      </dgm:t>
    </dgm:pt>
    <dgm:pt modelId="{3338C402-A1BE-4BBF-90C0-B2C27869E48F}" type="pres">
      <dgm:prSet presAssocID="{636D5063-8DD8-4757-8A36-E51A6D7939D5}" presName="hierChild2" presStyleCnt="0"/>
      <dgm:spPr/>
    </dgm:pt>
    <dgm:pt modelId="{A17740C2-2713-4715-AA3D-EEDBA4864ADA}" type="pres">
      <dgm:prSet presAssocID="{D38F0243-09A0-4879-83BD-6EE6E62C2F3D}" presName="Name37" presStyleLbl="parChTrans1D2" presStyleIdx="0" presStyleCnt="5"/>
      <dgm:spPr/>
      <dgm:t>
        <a:bodyPr/>
        <a:lstStyle/>
        <a:p>
          <a:endParaRPr lang="en-US"/>
        </a:p>
      </dgm:t>
    </dgm:pt>
    <dgm:pt modelId="{BC037A23-DCF9-4A77-8427-2308CA1CC23B}" type="pres">
      <dgm:prSet presAssocID="{2786708D-E643-4B49-9942-6CD9EBB92968}" presName="hierRoot2" presStyleCnt="0">
        <dgm:presLayoutVars>
          <dgm:hierBranch val="init"/>
        </dgm:presLayoutVars>
      </dgm:prSet>
      <dgm:spPr/>
    </dgm:pt>
    <dgm:pt modelId="{9E93466E-945A-4C53-A332-CD43B8020CA6}" type="pres">
      <dgm:prSet presAssocID="{2786708D-E643-4B49-9942-6CD9EBB92968}" presName="rootComposite" presStyleCnt="0"/>
      <dgm:spPr/>
    </dgm:pt>
    <dgm:pt modelId="{C82C11A0-3001-480D-8F52-E31BC8CCF8EB}" type="pres">
      <dgm:prSet presAssocID="{2786708D-E643-4B49-9942-6CD9EBB92968}" presName="rootText" presStyleLbl="node2" presStyleIdx="0" presStyleCnt="2" custLinFactNeighborY="-7116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F0B9938-3A26-4C15-B9C1-7BE37B861582}" type="pres">
      <dgm:prSet presAssocID="{2786708D-E643-4B49-9942-6CD9EBB92968}" presName="rootConnector" presStyleLbl="node2" presStyleIdx="0" presStyleCnt="2"/>
      <dgm:spPr/>
      <dgm:t>
        <a:bodyPr/>
        <a:lstStyle/>
        <a:p>
          <a:endParaRPr lang="en-US"/>
        </a:p>
      </dgm:t>
    </dgm:pt>
    <dgm:pt modelId="{6C362E07-ED48-49E2-9AC4-1EDB8C076658}" type="pres">
      <dgm:prSet presAssocID="{2786708D-E643-4B49-9942-6CD9EBB92968}" presName="hierChild4" presStyleCnt="0"/>
      <dgm:spPr/>
    </dgm:pt>
    <dgm:pt modelId="{4313A99E-A86C-4A63-AE0C-981097AE9D4B}" type="pres">
      <dgm:prSet presAssocID="{2786708D-E643-4B49-9942-6CD9EBB92968}" presName="hierChild5" presStyleCnt="0"/>
      <dgm:spPr/>
    </dgm:pt>
    <dgm:pt modelId="{FAD62DE7-12AD-4E37-9CF8-B49B33648173}" type="pres">
      <dgm:prSet presAssocID="{FDE027E0-0442-4489-915D-4930A971AD26}" presName="Name37" presStyleLbl="parChTrans1D2" presStyleIdx="1" presStyleCnt="5"/>
      <dgm:spPr/>
      <dgm:t>
        <a:bodyPr/>
        <a:lstStyle/>
        <a:p>
          <a:endParaRPr lang="en-US"/>
        </a:p>
      </dgm:t>
    </dgm:pt>
    <dgm:pt modelId="{6B21A4F0-13A4-40FF-BCCF-AD94D0D650EC}" type="pres">
      <dgm:prSet presAssocID="{7360E2D4-EEC7-49D5-B38C-BB7068E1BD7F}" presName="hierRoot2" presStyleCnt="0">
        <dgm:presLayoutVars>
          <dgm:hierBranch val="init"/>
        </dgm:presLayoutVars>
      </dgm:prSet>
      <dgm:spPr/>
    </dgm:pt>
    <dgm:pt modelId="{9399D4A9-3DE3-4460-8868-F52DF598CD19}" type="pres">
      <dgm:prSet presAssocID="{7360E2D4-EEC7-49D5-B38C-BB7068E1BD7F}" presName="rootComposite" presStyleCnt="0"/>
      <dgm:spPr/>
    </dgm:pt>
    <dgm:pt modelId="{3C694F83-99B6-485E-9761-1568FC13B549}" type="pres">
      <dgm:prSet presAssocID="{7360E2D4-EEC7-49D5-B38C-BB7068E1BD7F}" presName="rootText" presStyleLbl="node2" presStyleIdx="1" presStyleCnt="2" custLinFactNeighborY="-7116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3F24B50-82F0-401E-A88F-7A1B7F6FC199}" type="pres">
      <dgm:prSet presAssocID="{7360E2D4-EEC7-49D5-B38C-BB7068E1BD7F}" presName="rootConnector" presStyleLbl="node2" presStyleIdx="1" presStyleCnt="2"/>
      <dgm:spPr/>
      <dgm:t>
        <a:bodyPr/>
        <a:lstStyle/>
        <a:p>
          <a:endParaRPr lang="en-US"/>
        </a:p>
      </dgm:t>
    </dgm:pt>
    <dgm:pt modelId="{F9FFD4D2-7230-4CA9-82EE-35F69DBA831A}" type="pres">
      <dgm:prSet presAssocID="{7360E2D4-EEC7-49D5-B38C-BB7068E1BD7F}" presName="hierChild4" presStyleCnt="0"/>
      <dgm:spPr/>
    </dgm:pt>
    <dgm:pt modelId="{186A107F-498C-4F0F-BF50-AAAC5A53304B}" type="pres">
      <dgm:prSet presAssocID="{7360E2D4-EEC7-49D5-B38C-BB7068E1BD7F}" presName="hierChild5" presStyleCnt="0"/>
      <dgm:spPr/>
    </dgm:pt>
    <dgm:pt modelId="{0C0168FF-3982-4049-94E8-FC21ABB7828E}" type="pres">
      <dgm:prSet presAssocID="{636D5063-8DD8-4757-8A36-E51A6D7939D5}" presName="hierChild3" presStyleCnt="0"/>
      <dgm:spPr/>
    </dgm:pt>
    <dgm:pt modelId="{BF365087-04C5-4D49-96F2-CE1E0C1C0064}" type="pres">
      <dgm:prSet presAssocID="{18E5E940-8E5B-4E44-B170-F6B7D498C01F}" presName="Name111" presStyleLbl="parChTrans1D2" presStyleIdx="2" presStyleCnt="5"/>
      <dgm:spPr/>
      <dgm:t>
        <a:bodyPr/>
        <a:lstStyle/>
        <a:p>
          <a:endParaRPr lang="en-US"/>
        </a:p>
      </dgm:t>
    </dgm:pt>
    <dgm:pt modelId="{FFACAF5A-1552-40A4-92D6-8F61EB9F2728}" type="pres">
      <dgm:prSet presAssocID="{29917793-D144-4A92-BE5E-5920901C27E3}" presName="hierRoot3" presStyleCnt="0">
        <dgm:presLayoutVars>
          <dgm:hierBranch val="init"/>
        </dgm:presLayoutVars>
      </dgm:prSet>
      <dgm:spPr/>
    </dgm:pt>
    <dgm:pt modelId="{3630AE3D-FA76-49F3-8217-67F6DE6ADEFA}" type="pres">
      <dgm:prSet presAssocID="{29917793-D144-4A92-BE5E-5920901C27E3}" presName="rootComposite3" presStyleCnt="0"/>
      <dgm:spPr/>
    </dgm:pt>
    <dgm:pt modelId="{433D13E1-DE3C-49F4-9F2C-8D1768A9521C}" type="pres">
      <dgm:prSet presAssocID="{29917793-D144-4A92-BE5E-5920901C27E3}" presName="rootText3" presStyleLbl="asst1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8CFAF76-E5A4-4145-9E9C-FBD52F4E3DE9}" type="pres">
      <dgm:prSet presAssocID="{29917793-D144-4A92-BE5E-5920901C27E3}" presName="rootConnector3" presStyleLbl="asst1" presStyleIdx="0" presStyleCnt="5"/>
      <dgm:spPr/>
      <dgm:t>
        <a:bodyPr/>
        <a:lstStyle/>
        <a:p>
          <a:endParaRPr lang="en-US"/>
        </a:p>
      </dgm:t>
    </dgm:pt>
    <dgm:pt modelId="{5E5ADA71-A044-4829-8436-CF5D3E34F504}" type="pres">
      <dgm:prSet presAssocID="{29917793-D144-4A92-BE5E-5920901C27E3}" presName="hierChild6" presStyleCnt="0"/>
      <dgm:spPr/>
    </dgm:pt>
    <dgm:pt modelId="{06C28CA0-3386-445D-9B73-02598198EA27}" type="pres">
      <dgm:prSet presAssocID="{29917793-D144-4A92-BE5E-5920901C27E3}" presName="hierChild7" presStyleCnt="0"/>
      <dgm:spPr/>
    </dgm:pt>
    <dgm:pt modelId="{F92AEA80-84D7-4C71-828C-5082FC35BEB0}" type="pres">
      <dgm:prSet presAssocID="{96EE4105-E905-4783-9F2B-24905E57008E}" presName="Name111" presStyleLbl="parChTrans1D3" presStyleIdx="0" presStyleCnt="2"/>
      <dgm:spPr/>
      <dgm:t>
        <a:bodyPr/>
        <a:lstStyle/>
        <a:p>
          <a:endParaRPr lang="en-US"/>
        </a:p>
      </dgm:t>
    </dgm:pt>
    <dgm:pt modelId="{536E71F2-FCBE-465B-AD70-F9B57049417A}" type="pres">
      <dgm:prSet presAssocID="{EB0ADFA9-8CD7-48F4-AF7C-3EF611DC8CA7}" presName="hierRoot3" presStyleCnt="0">
        <dgm:presLayoutVars>
          <dgm:hierBranch val="init"/>
        </dgm:presLayoutVars>
      </dgm:prSet>
      <dgm:spPr/>
    </dgm:pt>
    <dgm:pt modelId="{5141E7B0-4AAD-42E6-86D2-E58B46FC7B2D}" type="pres">
      <dgm:prSet presAssocID="{EB0ADFA9-8CD7-48F4-AF7C-3EF611DC8CA7}" presName="rootComposite3" presStyleCnt="0"/>
      <dgm:spPr/>
    </dgm:pt>
    <dgm:pt modelId="{5FC4482F-0899-4924-88C5-687209F25522}" type="pres">
      <dgm:prSet presAssocID="{EB0ADFA9-8CD7-48F4-AF7C-3EF611DC8CA7}" presName="rootText3" presStyleLbl="asst1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7382046-3823-484E-A4C3-82A899EF5BA2}" type="pres">
      <dgm:prSet presAssocID="{EB0ADFA9-8CD7-48F4-AF7C-3EF611DC8CA7}" presName="rootConnector3" presStyleLbl="asst1" presStyleIdx="1" presStyleCnt="5"/>
      <dgm:spPr/>
      <dgm:t>
        <a:bodyPr/>
        <a:lstStyle/>
        <a:p>
          <a:endParaRPr lang="en-US"/>
        </a:p>
      </dgm:t>
    </dgm:pt>
    <dgm:pt modelId="{4C6CB678-5490-424F-B9CC-D51A7AFC7324}" type="pres">
      <dgm:prSet presAssocID="{EB0ADFA9-8CD7-48F4-AF7C-3EF611DC8CA7}" presName="hierChild6" presStyleCnt="0"/>
      <dgm:spPr/>
    </dgm:pt>
    <dgm:pt modelId="{97F82EDD-63A1-49C5-AB82-FCA3A6D7EFC9}" type="pres">
      <dgm:prSet presAssocID="{EB0ADFA9-8CD7-48F4-AF7C-3EF611DC8CA7}" presName="hierChild7" presStyleCnt="0"/>
      <dgm:spPr/>
    </dgm:pt>
    <dgm:pt modelId="{1601AB16-FD38-4417-BE7A-ACC06388496C}" type="pres">
      <dgm:prSet presAssocID="{60BA5CAB-D512-48AC-BB9A-3EF3A7C96450}" presName="Name111" presStyleLbl="parChTrans1D2" presStyleIdx="3" presStyleCnt="5"/>
      <dgm:spPr/>
      <dgm:t>
        <a:bodyPr/>
        <a:lstStyle/>
        <a:p>
          <a:endParaRPr lang="en-US"/>
        </a:p>
      </dgm:t>
    </dgm:pt>
    <dgm:pt modelId="{4E070F1A-05F2-4DE0-AC2D-2A32CAB42B48}" type="pres">
      <dgm:prSet presAssocID="{38A2C4A0-FEA6-4D92-A50F-BEEEEAD971B2}" presName="hierRoot3" presStyleCnt="0">
        <dgm:presLayoutVars>
          <dgm:hierBranch val="init"/>
        </dgm:presLayoutVars>
      </dgm:prSet>
      <dgm:spPr/>
    </dgm:pt>
    <dgm:pt modelId="{4D9096F9-0718-4F10-9900-8A52CE189E6C}" type="pres">
      <dgm:prSet presAssocID="{38A2C4A0-FEA6-4D92-A50F-BEEEEAD971B2}" presName="rootComposite3" presStyleCnt="0"/>
      <dgm:spPr/>
    </dgm:pt>
    <dgm:pt modelId="{83C18DBB-43A3-4B6F-AF97-131F1A848BA7}" type="pres">
      <dgm:prSet presAssocID="{38A2C4A0-FEA6-4D92-A50F-BEEEEAD971B2}" presName="rootText3" presStyleLbl="asst1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9A21A9A-98C1-4901-8A28-855976834079}" type="pres">
      <dgm:prSet presAssocID="{38A2C4A0-FEA6-4D92-A50F-BEEEEAD971B2}" presName="rootConnector3" presStyleLbl="asst1" presStyleIdx="2" presStyleCnt="5"/>
      <dgm:spPr/>
      <dgm:t>
        <a:bodyPr/>
        <a:lstStyle/>
        <a:p>
          <a:endParaRPr lang="en-US"/>
        </a:p>
      </dgm:t>
    </dgm:pt>
    <dgm:pt modelId="{7A03B191-D5EE-4588-9720-8666238DD65B}" type="pres">
      <dgm:prSet presAssocID="{38A2C4A0-FEA6-4D92-A50F-BEEEEAD971B2}" presName="hierChild6" presStyleCnt="0"/>
      <dgm:spPr/>
    </dgm:pt>
    <dgm:pt modelId="{6376074E-EE23-4D72-94BC-377CC259F47E}" type="pres">
      <dgm:prSet presAssocID="{38A2C4A0-FEA6-4D92-A50F-BEEEEAD971B2}" presName="hierChild7" presStyleCnt="0"/>
      <dgm:spPr/>
    </dgm:pt>
    <dgm:pt modelId="{1125EB35-9CAD-4395-BA77-3DA3DE670798}" type="pres">
      <dgm:prSet presAssocID="{A344DC54-5008-453D-B78C-E6ECE387C744}" presName="Name111" presStyleLbl="parChTrans1D3" presStyleIdx="1" presStyleCnt="2"/>
      <dgm:spPr/>
      <dgm:t>
        <a:bodyPr/>
        <a:lstStyle/>
        <a:p>
          <a:endParaRPr lang="en-US"/>
        </a:p>
      </dgm:t>
    </dgm:pt>
    <dgm:pt modelId="{70AD43DC-EB53-4679-8B98-0CE286831758}" type="pres">
      <dgm:prSet presAssocID="{2D05A7BD-799D-4B51-BCE9-C337B912935B}" presName="hierRoot3" presStyleCnt="0">
        <dgm:presLayoutVars>
          <dgm:hierBranch val="init"/>
        </dgm:presLayoutVars>
      </dgm:prSet>
      <dgm:spPr/>
    </dgm:pt>
    <dgm:pt modelId="{CBE09005-2E74-4947-96D0-40562760B94D}" type="pres">
      <dgm:prSet presAssocID="{2D05A7BD-799D-4B51-BCE9-C337B912935B}" presName="rootComposite3" presStyleCnt="0"/>
      <dgm:spPr/>
    </dgm:pt>
    <dgm:pt modelId="{BF8EEE66-A13E-4CB0-A41C-7525ED285029}" type="pres">
      <dgm:prSet presAssocID="{2D05A7BD-799D-4B51-BCE9-C337B912935B}" presName="rootText3" presStyleLbl="asst1" presStyleIdx="3" presStyleCnt="5" custLinFactNeighborX="3212" custLinFactNeighborY="-160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4BBAFAB-D49E-417E-A5DF-48B81C7C0AA7}" type="pres">
      <dgm:prSet presAssocID="{2D05A7BD-799D-4B51-BCE9-C337B912935B}" presName="rootConnector3" presStyleLbl="asst1" presStyleIdx="3" presStyleCnt="5"/>
      <dgm:spPr/>
      <dgm:t>
        <a:bodyPr/>
        <a:lstStyle/>
        <a:p>
          <a:endParaRPr lang="en-US"/>
        </a:p>
      </dgm:t>
    </dgm:pt>
    <dgm:pt modelId="{9E4A22FF-44ED-4148-B2F2-7627F9F5AE44}" type="pres">
      <dgm:prSet presAssocID="{2D05A7BD-799D-4B51-BCE9-C337B912935B}" presName="hierChild6" presStyleCnt="0"/>
      <dgm:spPr/>
    </dgm:pt>
    <dgm:pt modelId="{F4FE1096-DD98-4AC0-AE82-557D94FF5ADD}" type="pres">
      <dgm:prSet presAssocID="{2D05A7BD-799D-4B51-BCE9-C337B912935B}" presName="hierChild7" presStyleCnt="0"/>
      <dgm:spPr/>
    </dgm:pt>
    <dgm:pt modelId="{A4E639D4-41AF-410A-A2B2-CBF9E4E38565}" type="pres">
      <dgm:prSet presAssocID="{0F371614-68FD-4435-8C1A-7BEB0BDCBF99}" presName="Name111" presStyleLbl="parChTrans1D2" presStyleIdx="4" presStyleCnt="5"/>
      <dgm:spPr/>
      <dgm:t>
        <a:bodyPr/>
        <a:lstStyle/>
        <a:p>
          <a:endParaRPr lang="en-US"/>
        </a:p>
      </dgm:t>
    </dgm:pt>
    <dgm:pt modelId="{60AB50E6-C3B8-483E-9024-FB27AC742166}" type="pres">
      <dgm:prSet presAssocID="{B20F60FD-B7D0-47CB-95BF-F5600249976E}" presName="hierRoot3" presStyleCnt="0">
        <dgm:presLayoutVars>
          <dgm:hierBranch val="init"/>
        </dgm:presLayoutVars>
      </dgm:prSet>
      <dgm:spPr/>
    </dgm:pt>
    <dgm:pt modelId="{2252CF19-6CBC-4C16-B759-E6B00F636F10}" type="pres">
      <dgm:prSet presAssocID="{B20F60FD-B7D0-47CB-95BF-F5600249976E}" presName="rootComposite3" presStyleCnt="0"/>
      <dgm:spPr/>
    </dgm:pt>
    <dgm:pt modelId="{22D1C9BF-7605-4C82-A53F-B7BDAC427251}" type="pres">
      <dgm:prSet presAssocID="{B20F60FD-B7D0-47CB-95BF-F5600249976E}" presName="rootText3" presStyleLbl="asst1" presStyleIdx="4" presStyleCnt="5" custLinFactY="-100000" custLinFactNeighborX="-79520" custLinFactNeighborY="-17968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9207F8F-7F06-46AB-B259-4795861E6451}" type="pres">
      <dgm:prSet presAssocID="{B20F60FD-B7D0-47CB-95BF-F5600249976E}" presName="rootConnector3" presStyleLbl="asst1" presStyleIdx="4" presStyleCnt="5"/>
      <dgm:spPr/>
      <dgm:t>
        <a:bodyPr/>
        <a:lstStyle/>
        <a:p>
          <a:endParaRPr lang="en-US"/>
        </a:p>
      </dgm:t>
    </dgm:pt>
    <dgm:pt modelId="{6ED8F3EA-1AEE-455D-8A28-0E45FE07556F}" type="pres">
      <dgm:prSet presAssocID="{B20F60FD-B7D0-47CB-95BF-F5600249976E}" presName="hierChild6" presStyleCnt="0"/>
      <dgm:spPr/>
    </dgm:pt>
    <dgm:pt modelId="{E4E2197D-B05C-4C4E-8A86-D7A74AFC9551}" type="pres">
      <dgm:prSet presAssocID="{B20F60FD-B7D0-47CB-95BF-F5600249976E}" presName="hierChild7" presStyleCnt="0"/>
      <dgm:spPr/>
    </dgm:pt>
  </dgm:ptLst>
  <dgm:cxnLst>
    <dgm:cxn modelId="{20D9303A-533E-420F-BE07-992F691CA7F0}" srcId="{636D5063-8DD8-4757-8A36-E51A6D7939D5}" destId="{38A2C4A0-FEA6-4D92-A50F-BEEEEAD971B2}" srcOrd="1" destOrd="0" parTransId="{60BA5CAB-D512-48AC-BB9A-3EF3A7C96450}" sibTransId="{51E4ED12-F785-4A49-B149-ACA7E180F5FC}"/>
    <dgm:cxn modelId="{7760031D-FDE5-4FFF-AE91-1661ECC9D3A8}" type="presOf" srcId="{273E83E2-A675-4B40-BE23-D36604786C88}" destId="{6DA58813-A506-4FA5-865D-28B77DF69D79}" srcOrd="0" destOrd="0" presId="urn:microsoft.com/office/officeart/2005/8/layout/orgChart1"/>
    <dgm:cxn modelId="{A0064D78-2A79-4964-883D-CCDAB4805005}" type="presOf" srcId="{636D5063-8DD8-4757-8A36-E51A6D7939D5}" destId="{CD9C8715-5702-46AE-AB73-AE5F56727A87}" srcOrd="1" destOrd="0" presId="urn:microsoft.com/office/officeart/2005/8/layout/orgChart1"/>
    <dgm:cxn modelId="{A75A718C-CC73-467C-AEEE-093CF96DE000}" type="presOf" srcId="{B20F60FD-B7D0-47CB-95BF-F5600249976E}" destId="{99207F8F-7F06-46AB-B259-4795861E6451}" srcOrd="1" destOrd="0" presId="urn:microsoft.com/office/officeart/2005/8/layout/orgChart1"/>
    <dgm:cxn modelId="{F6943803-00F1-4342-84A6-57A29EA31599}" type="presOf" srcId="{D38F0243-09A0-4879-83BD-6EE6E62C2F3D}" destId="{A17740C2-2713-4715-AA3D-EEDBA4864ADA}" srcOrd="0" destOrd="0" presId="urn:microsoft.com/office/officeart/2005/8/layout/orgChart1"/>
    <dgm:cxn modelId="{71A4C5AD-0E0F-45D7-947D-1E6B5633F744}" srcId="{273E83E2-A675-4B40-BE23-D36604786C88}" destId="{27D824E8-0C40-4BDE-BBA3-7025C111E42B}" srcOrd="1" destOrd="0" parTransId="{E583EE0F-1E4C-4DA4-B6EB-00CE8A8CE853}" sibTransId="{D20A15D1-B7CD-43D9-80E9-CC74C1C9268F}"/>
    <dgm:cxn modelId="{D308AB28-8315-4A08-A7F1-90AE3FC997D9}" type="presOf" srcId="{29917793-D144-4A92-BE5E-5920901C27E3}" destId="{433D13E1-DE3C-49F4-9F2C-8D1768A9521C}" srcOrd="0" destOrd="0" presId="urn:microsoft.com/office/officeart/2005/8/layout/orgChart1"/>
    <dgm:cxn modelId="{4B56BC4E-24E9-4233-B86C-12F66533C938}" type="presOf" srcId="{38A2C4A0-FEA6-4D92-A50F-BEEEEAD971B2}" destId="{D9A21A9A-98C1-4901-8A28-855976834079}" srcOrd="1" destOrd="0" presId="urn:microsoft.com/office/officeart/2005/8/layout/orgChart1"/>
    <dgm:cxn modelId="{BF761785-7A9C-43CB-A58A-D8A063AED91C}" srcId="{273E83E2-A675-4B40-BE23-D36604786C88}" destId="{5E6F77C5-7CA4-446A-A346-60663EA7B1BA}" srcOrd="0" destOrd="0" parTransId="{75986001-18FE-4FB2-B1FC-0FADDD974EF2}" sibTransId="{A1E92632-BF35-4216-8D00-32E524C2D421}"/>
    <dgm:cxn modelId="{C6FF342C-101F-4548-B3C2-1AC7451CAF2E}" type="presOf" srcId="{27D824E8-0C40-4BDE-BBA3-7025C111E42B}" destId="{01F19DA8-86CA-48BF-AC9B-ED4742B18E0A}" srcOrd="1" destOrd="0" presId="urn:microsoft.com/office/officeart/2005/8/layout/orgChart1"/>
    <dgm:cxn modelId="{7E8433EC-052A-4C5E-9A25-B1C71E643D87}" type="presOf" srcId="{38A2C4A0-FEA6-4D92-A50F-BEEEEAD971B2}" destId="{83C18DBB-43A3-4B6F-AF97-131F1A848BA7}" srcOrd="0" destOrd="0" presId="urn:microsoft.com/office/officeart/2005/8/layout/orgChart1"/>
    <dgm:cxn modelId="{01007E91-FB3D-4939-8254-DCA548785036}" type="presOf" srcId="{27D824E8-0C40-4BDE-BBA3-7025C111E42B}" destId="{A3E7B36E-FC42-42E4-9107-2A82550FB1C2}" srcOrd="0" destOrd="0" presId="urn:microsoft.com/office/officeart/2005/8/layout/orgChart1"/>
    <dgm:cxn modelId="{30C9E85A-CFFA-46A7-944D-8F4CAE4CDBE5}" srcId="{38A2C4A0-FEA6-4D92-A50F-BEEEEAD971B2}" destId="{2D05A7BD-799D-4B51-BCE9-C337B912935B}" srcOrd="0" destOrd="0" parTransId="{A344DC54-5008-453D-B78C-E6ECE387C744}" sibTransId="{09C6E6E3-1406-43B3-B592-F629C3B60E28}"/>
    <dgm:cxn modelId="{B04BAF58-0ED7-4EC4-92BA-039FABB6285B}" srcId="{636D5063-8DD8-4757-8A36-E51A6D7939D5}" destId="{29917793-D144-4A92-BE5E-5920901C27E3}" srcOrd="0" destOrd="0" parTransId="{18E5E940-8E5B-4E44-B170-F6B7D498C01F}" sibTransId="{623A7859-42DC-45E1-9AAA-5FA3B4BA9DD2}"/>
    <dgm:cxn modelId="{E51EB179-990E-4DF0-9401-0B6CF8ECE0B7}" type="presOf" srcId="{18E5E940-8E5B-4E44-B170-F6B7D498C01F}" destId="{BF365087-04C5-4D49-96F2-CE1E0C1C0064}" srcOrd="0" destOrd="0" presId="urn:microsoft.com/office/officeart/2005/8/layout/orgChart1"/>
    <dgm:cxn modelId="{D220A1F2-630B-4DBD-B423-E94947FFBC63}" type="presOf" srcId="{A344DC54-5008-453D-B78C-E6ECE387C744}" destId="{1125EB35-9CAD-4395-BA77-3DA3DE670798}" srcOrd="0" destOrd="0" presId="urn:microsoft.com/office/officeart/2005/8/layout/orgChart1"/>
    <dgm:cxn modelId="{3469357C-A178-4180-9004-001D65DFF951}" type="presOf" srcId="{FDE027E0-0442-4489-915D-4930A971AD26}" destId="{FAD62DE7-12AD-4E37-9CF8-B49B33648173}" srcOrd="0" destOrd="0" presId="urn:microsoft.com/office/officeart/2005/8/layout/orgChart1"/>
    <dgm:cxn modelId="{55B7E6EE-D5B4-4449-B4B6-3B7018FD64EC}" type="presOf" srcId="{B20F60FD-B7D0-47CB-95BF-F5600249976E}" destId="{22D1C9BF-7605-4C82-A53F-B7BDAC427251}" srcOrd="0" destOrd="0" presId="urn:microsoft.com/office/officeart/2005/8/layout/orgChart1"/>
    <dgm:cxn modelId="{BA362FEF-9250-4940-BF93-DAB2A315570C}" type="presOf" srcId="{0F371614-68FD-4435-8C1A-7BEB0BDCBF99}" destId="{A4E639D4-41AF-410A-A2B2-CBF9E4E38565}" srcOrd="0" destOrd="0" presId="urn:microsoft.com/office/officeart/2005/8/layout/orgChart1"/>
    <dgm:cxn modelId="{CE9A223A-7917-4A9F-9BC2-3C87FCCE173A}" srcId="{636D5063-8DD8-4757-8A36-E51A6D7939D5}" destId="{B20F60FD-B7D0-47CB-95BF-F5600249976E}" srcOrd="2" destOrd="0" parTransId="{0F371614-68FD-4435-8C1A-7BEB0BDCBF99}" sibTransId="{11A255F7-B23E-4928-A61A-62252BF61EA2}"/>
    <dgm:cxn modelId="{AE08623B-53C2-4C05-BBAD-D45FEB424EC6}" type="presOf" srcId="{2D05A7BD-799D-4B51-BCE9-C337B912935B}" destId="{94BBAFAB-D49E-417E-A5DF-48B81C7C0AA7}" srcOrd="1" destOrd="0" presId="urn:microsoft.com/office/officeart/2005/8/layout/orgChart1"/>
    <dgm:cxn modelId="{EC2D9D63-B4D1-4FAA-95F1-4DA61CEEAD33}" type="presOf" srcId="{96EE4105-E905-4783-9F2B-24905E57008E}" destId="{F92AEA80-84D7-4C71-828C-5082FC35BEB0}" srcOrd="0" destOrd="0" presId="urn:microsoft.com/office/officeart/2005/8/layout/orgChart1"/>
    <dgm:cxn modelId="{1D2A120D-69DC-4859-8D28-662A16F4D848}" srcId="{29917793-D144-4A92-BE5E-5920901C27E3}" destId="{EB0ADFA9-8CD7-48F4-AF7C-3EF611DC8CA7}" srcOrd="0" destOrd="0" parTransId="{96EE4105-E905-4783-9F2B-24905E57008E}" sibTransId="{04154555-E41D-4765-B5CB-BB75E0782EE4}"/>
    <dgm:cxn modelId="{9A587611-ACEC-4F04-8EAA-822792C0B61A}" type="presOf" srcId="{EB0ADFA9-8CD7-48F4-AF7C-3EF611DC8CA7}" destId="{87382046-3823-484E-A4C3-82A899EF5BA2}" srcOrd="1" destOrd="0" presId="urn:microsoft.com/office/officeart/2005/8/layout/orgChart1"/>
    <dgm:cxn modelId="{B84F6EFD-5439-4B53-8A3F-9DC16F8606CE}" type="presOf" srcId="{2786708D-E643-4B49-9942-6CD9EBB92968}" destId="{C82C11A0-3001-480D-8F52-E31BC8CCF8EB}" srcOrd="0" destOrd="0" presId="urn:microsoft.com/office/officeart/2005/8/layout/orgChart1"/>
    <dgm:cxn modelId="{A420243A-BA68-450F-AD05-30CBCFF8E4A2}" type="presOf" srcId="{7360E2D4-EEC7-49D5-B38C-BB7068E1BD7F}" destId="{03F24B50-82F0-401E-A88F-7A1B7F6FC199}" srcOrd="1" destOrd="0" presId="urn:microsoft.com/office/officeart/2005/8/layout/orgChart1"/>
    <dgm:cxn modelId="{F01AA326-4E69-4384-8F22-9A20870AD184}" srcId="{636D5063-8DD8-4757-8A36-E51A6D7939D5}" destId="{2786708D-E643-4B49-9942-6CD9EBB92968}" srcOrd="3" destOrd="0" parTransId="{D38F0243-09A0-4879-83BD-6EE6E62C2F3D}" sibTransId="{7E360EFC-BFC0-43B0-8B17-1F578903547A}"/>
    <dgm:cxn modelId="{B64AC969-020E-4916-9AEC-3B2EF2FC3A46}" type="presOf" srcId="{2D05A7BD-799D-4B51-BCE9-C337B912935B}" destId="{BF8EEE66-A13E-4CB0-A41C-7525ED285029}" srcOrd="0" destOrd="0" presId="urn:microsoft.com/office/officeart/2005/8/layout/orgChart1"/>
    <dgm:cxn modelId="{966BAE4E-6840-45BC-8B38-E8F4D0564EC9}" type="presOf" srcId="{60BA5CAB-D512-48AC-BB9A-3EF3A7C96450}" destId="{1601AB16-FD38-4417-BE7A-ACC06388496C}" srcOrd="0" destOrd="0" presId="urn:microsoft.com/office/officeart/2005/8/layout/orgChart1"/>
    <dgm:cxn modelId="{9A7CD38B-48DD-448F-8042-2CE892930477}" type="presOf" srcId="{5E6F77C5-7CA4-446A-A346-60663EA7B1BA}" destId="{BCC27F09-BE9F-46E1-9CB3-038379B53ADB}" srcOrd="1" destOrd="0" presId="urn:microsoft.com/office/officeart/2005/8/layout/orgChart1"/>
    <dgm:cxn modelId="{C2EA094A-92D1-4A7F-87AB-7E35BE07B74C}" type="presOf" srcId="{636D5063-8DD8-4757-8A36-E51A6D7939D5}" destId="{73BE52C9-D52B-4A9B-AAF2-3B329813CBC9}" srcOrd="0" destOrd="0" presId="urn:microsoft.com/office/officeart/2005/8/layout/orgChart1"/>
    <dgm:cxn modelId="{342EF209-A063-4087-AEBF-E581D723F4E7}" srcId="{636D5063-8DD8-4757-8A36-E51A6D7939D5}" destId="{7360E2D4-EEC7-49D5-B38C-BB7068E1BD7F}" srcOrd="4" destOrd="0" parTransId="{FDE027E0-0442-4489-915D-4930A971AD26}" sibTransId="{D598B60D-8189-42F0-9322-C144350BFB35}"/>
    <dgm:cxn modelId="{0954276B-7189-4BCD-A0F9-2876AB42C7CF}" type="presOf" srcId="{2786708D-E643-4B49-9942-6CD9EBB92968}" destId="{AF0B9938-3A26-4C15-B9C1-7BE37B861582}" srcOrd="1" destOrd="0" presId="urn:microsoft.com/office/officeart/2005/8/layout/orgChart1"/>
    <dgm:cxn modelId="{3C0EBE56-C698-4968-8D8E-D3249E5F8336}" srcId="{273E83E2-A675-4B40-BE23-D36604786C88}" destId="{636D5063-8DD8-4757-8A36-E51A6D7939D5}" srcOrd="2" destOrd="0" parTransId="{D9B8589D-86C3-45D6-A8DC-FE0544012B66}" sibTransId="{7395B23A-3623-4286-BBDD-00C286B0A765}"/>
    <dgm:cxn modelId="{28092A3E-518C-4EAF-B868-55EFC3E9DDF6}" type="presOf" srcId="{29917793-D144-4A92-BE5E-5920901C27E3}" destId="{48CFAF76-E5A4-4145-9E9C-FBD52F4E3DE9}" srcOrd="1" destOrd="0" presId="urn:microsoft.com/office/officeart/2005/8/layout/orgChart1"/>
    <dgm:cxn modelId="{455B9269-BCD3-4A86-8B58-61DBDE07F8E5}" type="presOf" srcId="{7360E2D4-EEC7-49D5-B38C-BB7068E1BD7F}" destId="{3C694F83-99B6-485E-9761-1568FC13B549}" srcOrd="0" destOrd="0" presId="urn:microsoft.com/office/officeart/2005/8/layout/orgChart1"/>
    <dgm:cxn modelId="{7EC372A8-AD29-4219-A1FC-9459FDD2F02C}" type="presOf" srcId="{EB0ADFA9-8CD7-48F4-AF7C-3EF611DC8CA7}" destId="{5FC4482F-0899-4924-88C5-687209F25522}" srcOrd="0" destOrd="0" presId="urn:microsoft.com/office/officeart/2005/8/layout/orgChart1"/>
    <dgm:cxn modelId="{580F6200-581A-47F0-B2D8-B7E5E92F9273}" type="presOf" srcId="{5E6F77C5-7CA4-446A-A346-60663EA7B1BA}" destId="{ED93B8DE-9DA2-4363-A2D2-4658C3DD5662}" srcOrd="0" destOrd="0" presId="urn:microsoft.com/office/officeart/2005/8/layout/orgChart1"/>
    <dgm:cxn modelId="{0809153D-D380-4C2B-8CBE-F68CB745121C}" type="presParOf" srcId="{6DA58813-A506-4FA5-865D-28B77DF69D79}" destId="{1E93EBB8-96AB-45B4-B969-6163755BE6EB}" srcOrd="0" destOrd="0" presId="urn:microsoft.com/office/officeart/2005/8/layout/orgChart1"/>
    <dgm:cxn modelId="{E26FD489-6DD9-45BF-9D35-5606C0D085EF}" type="presParOf" srcId="{1E93EBB8-96AB-45B4-B969-6163755BE6EB}" destId="{082AFF00-F660-48C3-A9AE-1DD52F8A2443}" srcOrd="0" destOrd="0" presId="urn:microsoft.com/office/officeart/2005/8/layout/orgChart1"/>
    <dgm:cxn modelId="{832259C8-8528-435E-A3C5-A2EF5A19732D}" type="presParOf" srcId="{082AFF00-F660-48C3-A9AE-1DD52F8A2443}" destId="{ED93B8DE-9DA2-4363-A2D2-4658C3DD5662}" srcOrd="0" destOrd="0" presId="urn:microsoft.com/office/officeart/2005/8/layout/orgChart1"/>
    <dgm:cxn modelId="{C1D5F1C7-2A87-40CE-9F54-7C985758593C}" type="presParOf" srcId="{082AFF00-F660-48C3-A9AE-1DD52F8A2443}" destId="{BCC27F09-BE9F-46E1-9CB3-038379B53ADB}" srcOrd="1" destOrd="0" presId="urn:microsoft.com/office/officeart/2005/8/layout/orgChart1"/>
    <dgm:cxn modelId="{FB59CBE3-97C7-49F5-AA01-3A72AF020821}" type="presParOf" srcId="{1E93EBB8-96AB-45B4-B969-6163755BE6EB}" destId="{9A393385-D786-4D51-AC1F-53FDB6F38FF9}" srcOrd="1" destOrd="0" presId="urn:microsoft.com/office/officeart/2005/8/layout/orgChart1"/>
    <dgm:cxn modelId="{87D63E65-2AE7-410D-8443-F353C5F852FB}" type="presParOf" srcId="{1E93EBB8-96AB-45B4-B969-6163755BE6EB}" destId="{E319EAFE-678E-4992-BE4B-E0F76E83B8F3}" srcOrd="2" destOrd="0" presId="urn:microsoft.com/office/officeart/2005/8/layout/orgChart1"/>
    <dgm:cxn modelId="{384AB361-0545-4428-B154-226FB2D3BB0C}" type="presParOf" srcId="{6DA58813-A506-4FA5-865D-28B77DF69D79}" destId="{51167DDD-046F-4FB4-81DA-1D84F4BDFA6D}" srcOrd="1" destOrd="0" presId="urn:microsoft.com/office/officeart/2005/8/layout/orgChart1"/>
    <dgm:cxn modelId="{039EDF4D-8E74-43E4-A5D5-5C2B4B6DFD1E}" type="presParOf" srcId="{51167DDD-046F-4FB4-81DA-1D84F4BDFA6D}" destId="{5B842190-06E4-446A-986E-127D9378E7CE}" srcOrd="0" destOrd="0" presId="urn:microsoft.com/office/officeart/2005/8/layout/orgChart1"/>
    <dgm:cxn modelId="{5629DF3F-A138-4EC4-9B16-8AC2BD769A16}" type="presParOf" srcId="{5B842190-06E4-446A-986E-127D9378E7CE}" destId="{A3E7B36E-FC42-42E4-9107-2A82550FB1C2}" srcOrd="0" destOrd="0" presId="urn:microsoft.com/office/officeart/2005/8/layout/orgChart1"/>
    <dgm:cxn modelId="{E86ECD8B-CD09-437B-96B6-6EFF6D240073}" type="presParOf" srcId="{5B842190-06E4-446A-986E-127D9378E7CE}" destId="{01F19DA8-86CA-48BF-AC9B-ED4742B18E0A}" srcOrd="1" destOrd="0" presId="urn:microsoft.com/office/officeart/2005/8/layout/orgChart1"/>
    <dgm:cxn modelId="{1D081B24-5C90-4DD1-A7F9-D84B5A2DCA7F}" type="presParOf" srcId="{51167DDD-046F-4FB4-81DA-1D84F4BDFA6D}" destId="{20318A7B-BCB2-4E2C-8D87-5567C68D7279}" srcOrd="1" destOrd="0" presId="urn:microsoft.com/office/officeart/2005/8/layout/orgChart1"/>
    <dgm:cxn modelId="{EBBC3BDA-B022-4239-9ACB-8244A1C76D0D}" type="presParOf" srcId="{51167DDD-046F-4FB4-81DA-1D84F4BDFA6D}" destId="{566B0827-954E-46B4-A088-B929AD775A3D}" srcOrd="2" destOrd="0" presId="urn:microsoft.com/office/officeart/2005/8/layout/orgChart1"/>
    <dgm:cxn modelId="{9EB28E8E-91D6-44AC-92E4-2B11406935A0}" type="presParOf" srcId="{6DA58813-A506-4FA5-865D-28B77DF69D79}" destId="{802AEBCB-E4B8-4801-85AC-C66DAE114211}" srcOrd="2" destOrd="0" presId="urn:microsoft.com/office/officeart/2005/8/layout/orgChart1"/>
    <dgm:cxn modelId="{15AEF6B9-6D0A-4AE3-9029-050A690FCB61}" type="presParOf" srcId="{802AEBCB-E4B8-4801-85AC-C66DAE114211}" destId="{0E4C6746-8357-4CB8-8FCC-FC20BFE9FB35}" srcOrd="0" destOrd="0" presId="urn:microsoft.com/office/officeart/2005/8/layout/orgChart1"/>
    <dgm:cxn modelId="{6383C467-F19F-4DAA-AA91-47685DAEDF05}" type="presParOf" srcId="{0E4C6746-8357-4CB8-8FCC-FC20BFE9FB35}" destId="{73BE52C9-D52B-4A9B-AAF2-3B329813CBC9}" srcOrd="0" destOrd="0" presId="urn:microsoft.com/office/officeart/2005/8/layout/orgChart1"/>
    <dgm:cxn modelId="{D92AA10F-0E0B-4123-8636-BF91321C07B4}" type="presParOf" srcId="{0E4C6746-8357-4CB8-8FCC-FC20BFE9FB35}" destId="{CD9C8715-5702-46AE-AB73-AE5F56727A87}" srcOrd="1" destOrd="0" presId="urn:microsoft.com/office/officeart/2005/8/layout/orgChart1"/>
    <dgm:cxn modelId="{167CEC67-7544-43F6-87CC-9EF263FF011D}" type="presParOf" srcId="{802AEBCB-E4B8-4801-85AC-C66DAE114211}" destId="{3338C402-A1BE-4BBF-90C0-B2C27869E48F}" srcOrd="1" destOrd="0" presId="urn:microsoft.com/office/officeart/2005/8/layout/orgChart1"/>
    <dgm:cxn modelId="{CA33D132-1F32-4D2A-ADA3-1C5F1F79CE98}" type="presParOf" srcId="{3338C402-A1BE-4BBF-90C0-B2C27869E48F}" destId="{A17740C2-2713-4715-AA3D-EEDBA4864ADA}" srcOrd="0" destOrd="0" presId="urn:microsoft.com/office/officeart/2005/8/layout/orgChart1"/>
    <dgm:cxn modelId="{F6D65E40-660B-4B3D-BA83-6F3693E77EC9}" type="presParOf" srcId="{3338C402-A1BE-4BBF-90C0-B2C27869E48F}" destId="{BC037A23-DCF9-4A77-8427-2308CA1CC23B}" srcOrd="1" destOrd="0" presId="urn:microsoft.com/office/officeart/2005/8/layout/orgChart1"/>
    <dgm:cxn modelId="{F1B57A91-279D-47CC-B295-4FF0E43E91BB}" type="presParOf" srcId="{BC037A23-DCF9-4A77-8427-2308CA1CC23B}" destId="{9E93466E-945A-4C53-A332-CD43B8020CA6}" srcOrd="0" destOrd="0" presId="urn:microsoft.com/office/officeart/2005/8/layout/orgChart1"/>
    <dgm:cxn modelId="{A417611F-D1A2-4AC8-A10B-163C9B0CA82D}" type="presParOf" srcId="{9E93466E-945A-4C53-A332-CD43B8020CA6}" destId="{C82C11A0-3001-480D-8F52-E31BC8CCF8EB}" srcOrd="0" destOrd="0" presId="urn:microsoft.com/office/officeart/2005/8/layout/orgChart1"/>
    <dgm:cxn modelId="{C57C7224-5F46-416C-89B8-8517DC8B77CB}" type="presParOf" srcId="{9E93466E-945A-4C53-A332-CD43B8020CA6}" destId="{AF0B9938-3A26-4C15-B9C1-7BE37B861582}" srcOrd="1" destOrd="0" presId="urn:microsoft.com/office/officeart/2005/8/layout/orgChart1"/>
    <dgm:cxn modelId="{AA846132-518D-4B83-AB95-68F57A5379CC}" type="presParOf" srcId="{BC037A23-DCF9-4A77-8427-2308CA1CC23B}" destId="{6C362E07-ED48-49E2-9AC4-1EDB8C076658}" srcOrd="1" destOrd="0" presId="urn:microsoft.com/office/officeart/2005/8/layout/orgChart1"/>
    <dgm:cxn modelId="{ACB2A8C9-F2FF-4EB5-8BC8-02433EE1A763}" type="presParOf" srcId="{BC037A23-DCF9-4A77-8427-2308CA1CC23B}" destId="{4313A99E-A86C-4A63-AE0C-981097AE9D4B}" srcOrd="2" destOrd="0" presId="urn:microsoft.com/office/officeart/2005/8/layout/orgChart1"/>
    <dgm:cxn modelId="{510A9F6B-3B60-4476-A551-35FC1DE95FB2}" type="presParOf" srcId="{3338C402-A1BE-4BBF-90C0-B2C27869E48F}" destId="{FAD62DE7-12AD-4E37-9CF8-B49B33648173}" srcOrd="2" destOrd="0" presId="urn:microsoft.com/office/officeart/2005/8/layout/orgChart1"/>
    <dgm:cxn modelId="{6D623603-9C2A-4D9C-8EE1-BEDAD3022F53}" type="presParOf" srcId="{3338C402-A1BE-4BBF-90C0-B2C27869E48F}" destId="{6B21A4F0-13A4-40FF-BCCF-AD94D0D650EC}" srcOrd="3" destOrd="0" presId="urn:microsoft.com/office/officeart/2005/8/layout/orgChart1"/>
    <dgm:cxn modelId="{64DF452D-6B7A-4FCA-853A-942967FAD692}" type="presParOf" srcId="{6B21A4F0-13A4-40FF-BCCF-AD94D0D650EC}" destId="{9399D4A9-3DE3-4460-8868-F52DF598CD19}" srcOrd="0" destOrd="0" presId="urn:microsoft.com/office/officeart/2005/8/layout/orgChart1"/>
    <dgm:cxn modelId="{A20452D4-C3FA-4BF8-9530-1DAB728CB26B}" type="presParOf" srcId="{9399D4A9-3DE3-4460-8868-F52DF598CD19}" destId="{3C694F83-99B6-485E-9761-1568FC13B549}" srcOrd="0" destOrd="0" presId="urn:microsoft.com/office/officeart/2005/8/layout/orgChart1"/>
    <dgm:cxn modelId="{AB9D51CD-E1DE-4943-A69C-A019107CA227}" type="presParOf" srcId="{9399D4A9-3DE3-4460-8868-F52DF598CD19}" destId="{03F24B50-82F0-401E-A88F-7A1B7F6FC199}" srcOrd="1" destOrd="0" presId="urn:microsoft.com/office/officeart/2005/8/layout/orgChart1"/>
    <dgm:cxn modelId="{9146EE1C-C254-4F95-A3E2-896BE43A5DF2}" type="presParOf" srcId="{6B21A4F0-13A4-40FF-BCCF-AD94D0D650EC}" destId="{F9FFD4D2-7230-4CA9-82EE-35F69DBA831A}" srcOrd="1" destOrd="0" presId="urn:microsoft.com/office/officeart/2005/8/layout/orgChart1"/>
    <dgm:cxn modelId="{297B66DB-8AD0-49A5-95BA-2A6113C8DC48}" type="presParOf" srcId="{6B21A4F0-13A4-40FF-BCCF-AD94D0D650EC}" destId="{186A107F-498C-4F0F-BF50-AAAC5A53304B}" srcOrd="2" destOrd="0" presId="urn:microsoft.com/office/officeart/2005/8/layout/orgChart1"/>
    <dgm:cxn modelId="{8F0968A9-59BD-4510-9F35-71E129461AC8}" type="presParOf" srcId="{802AEBCB-E4B8-4801-85AC-C66DAE114211}" destId="{0C0168FF-3982-4049-94E8-FC21ABB7828E}" srcOrd="2" destOrd="0" presId="urn:microsoft.com/office/officeart/2005/8/layout/orgChart1"/>
    <dgm:cxn modelId="{784EC653-F7A8-4A59-89B9-A6D5B7CFDB5A}" type="presParOf" srcId="{0C0168FF-3982-4049-94E8-FC21ABB7828E}" destId="{BF365087-04C5-4D49-96F2-CE1E0C1C0064}" srcOrd="0" destOrd="0" presId="urn:microsoft.com/office/officeart/2005/8/layout/orgChart1"/>
    <dgm:cxn modelId="{A2661D8B-104C-4A7F-BF1B-CC81E6045B30}" type="presParOf" srcId="{0C0168FF-3982-4049-94E8-FC21ABB7828E}" destId="{FFACAF5A-1552-40A4-92D6-8F61EB9F2728}" srcOrd="1" destOrd="0" presId="urn:microsoft.com/office/officeart/2005/8/layout/orgChart1"/>
    <dgm:cxn modelId="{495A48C6-589E-4E28-8405-D3F8D487627F}" type="presParOf" srcId="{FFACAF5A-1552-40A4-92D6-8F61EB9F2728}" destId="{3630AE3D-FA76-49F3-8217-67F6DE6ADEFA}" srcOrd="0" destOrd="0" presId="urn:microsoft.com/office/officeart/2005/8/layout/orgChart1"/>
    <dgm:cxn modelId="{2C96DAE2-4079-41A3-AE1D-093C819EE215}" type="presParOf" srcId="{3630AE3D-FA76-49F3-8217-67F6DE6ADEFA}" destId="{433D13E1-DE3C-49F4-9F2C-8D1768A9521C}" srcOrd="0" destOrd="0" presId="urn:microsoft.com/office/officeart/2005/8/layout/orgChart1"/>
    <dgm:cxn modelId="{B41263B0-3504-4EF2-9436-5E396309E81D}" type="presParOf" srcId="{3630AE3D-FA76-49F3-8217-67F6DE6ADEFA}" destId="{48CFAF76-E5A4-4145-9E9C-FBD52F4E3DE9}" srcOrd="1" destOrd="0" presId="urn:microsoft.com/office/officeart/2005/8/layout/orgChart1"/>
    <dgm:cxn modelId="{8683DC80-907C-47D9-A866-94CCC9244451}" type="presParOf" srcId="{FFACAF5A-1552-40A4-92D6-8F61EB9F2728}" destId="{5E5ADA71-A044-4829-8436-CF5D3E34F504}" srcOrd="1" destOrd="0" presId="urn:microsoft.com/office/officeart/2005/8/layout/orgChart1"/>
    <dgm:cxn modelId="{2BA7AA50-FBEE-43EE-A80B-457B956CB58A}" type="presParOf" srcId="{FFACAF5A-1552-40A4-92D6-8F61EB9F2728}" destId="{06C28CA0-3386-445D-9B73-02598198EA27}" srcOrd="2" destOrd="0" presId="urn:microsoft.com/office/officeart/2005/8/layout/orgChart1"/>
    <dgm:cxn modelId="{1B7F6CE4-4FBC-4975-9BBC-135C229BA982}" type="presParOf" srcId="{06C28CA0-3386-445D-9B73-02598198EA27}" destId="{F92AEA80-84D7-4C71-828C-5082FC35BEB0}" srcOrd="0" destOrd="0" presId="urn:microsoft.com/office/officeart/2005/8/layout/orgChart1"/>
    <dgm:cxn modelId="{B8E13FF8-D993-40BB-A574-86310B4096C7}" type="presParOf" srcId="{06C28CA0-3386-445D-9B73-02598198EA27}" destId="{536E71F2-FCBE-465B-AD70-F9B57049417A}" srcOrd="1" destOrd="0" presId="urn:microsoft.com/office/officeart/2005/8/layout/orgChart1"/>
    <dgm:cxn modelId="{2A1AA68B-6524-41CC-85C9-E848228D6720}" type="presParOf" srcId="{536E71F2-FCBE-465B-AD70-F9B57049417A}" destId="{5141E7B0-4AAD-42E6-86D2-E58B46FC7B2D}" srcOrd="0" destOrd="0" presId="urn:microsoft.com/office/officeart/2005/8/layout/orgChart1"/>
    <dgm:cxn modelId="{6FD83FF9-CB1F-4B07-BF88-A618043F84CD}" type="presParOf" srcId="{5141E7B0-4AAD-42E6-86D2-E58B46FC7B2D}" destId="{5FC4482F-0899-4924-88C5-687209F25522}" srcOrd="0" destOrd="0" presId="urn:microsoft.com/office/officeart/2005/8/layout/orgChart1"/>
    <dgm:cxn modelId="{BF116309-0263-4B1D-BE3E-09DF6D48C37C}" type="presParOf" srcId="{5141E7B0-4AAD-42E6-86D2-E58B46FC7B2D}" destId="{87382046-3823-484E-A4C3-82A899EF5BA2}" srcOrd="1" destOrd="0" presId="urn:microsoft.com/office/officeart/2005/8/layout/orgChart1"/>
    <dgm:cxn modelId="{6EFDD8ED-C56D-43C1-A25F-04414A13FD8D}" type="presParOf" srcId="{536E71F2-FCBE-465B-AD70-F9B57049417A}" destId="{4C6CB678-5490-424F-B9CC-D51A7AFC7324}" srcOrd="1" destOrd="0" presId="urn:microsoft.com/office/officeart/2005/8/layout/orgChart1"/>
    <dgm:cxn modelId="{68C29921-D8B5-4DE4-BD01-F960E50FDB4F}" type="presParOf" srcId="{536E71F2-FCBE-465B-AD70-F9B57049417A}" destId="{97F82EDD-63A1-49C5-AB82-FCA3A6D7EFC9}" srcOrd="2" destOrd="0" presId="urn:microsoft.com/office/officeart/2005/8/layout/orgChart1"/>
    <dgm:cxn modelId="{2C375FE5-5180-4500-88C2-ADD2474F0928}" type="presParOf" srcId="{0C0168FF-3982-4049-94E8-FC21ABB7828E}" destId="{1601AB16-FD38-4417-BE7A-ACC06388496C}" srcOrd="2" destOrd="0" presId="urn:microsoft.com/office/officeart/2005/8/layout/orgChart1"/>
    <dgm:cxn modelId="{0345C4BD-B064-4B91-A2C5-2527CF7EE3A8}" type="presParOf" srcId="{0C0168FF-3982-4049-94E8-FC21ABB7828E}" destId="{4E070F1A-05F2-4DE0-AC2D-2A32CAB42B48}" srcOrd="3" destOrd="0" presId="urn:microsoft.com/office/officeart/2005/8/layout/orgChart1"/>
    <dgm:cxn modelId="{A5517EE8-B75F-4182-8BCE-956CD546FAB3}" type="presParOf" srcId="{4E070F1A-05F2-4DE0-AC2D-2A32CAB42B48}" destId="{4D9096F9-0718-4F10-9900-8A52CE189E6C}" srcOrd="0" destOrd="0" presId="urn:microsoft.com/office/officeart/2005/8/layout/orgChart1"/>
    <dgm:cxn modelId="{738AC8D1-9A56-40EE-ABD3-C1AE4AFB1709}" type="presParOf" srcId="{4D9096F9-0718-4F10-9900-8A52CE189E6C}" destId="{83C18DBB-43A3-4B6F-AF97-131F1A848BA7}" srcOrd="0" destOrd="0" presId="urn:microsoft.com/office/officeart/2005/8/layout/orgChart1"/>
    <dgm:cxn modelId="{0F93F63B-3508-4AB6-B93A-6BD2A38DCBA0}" type="presParOf" srcId="{4D9096F9-0718-4F10-9900-8A52CE189E6C}" destId="{D9A21A9A-98C1-4901-8A28-855976834079}" srcOrd="1" destOrd="0" presId="urn:microsoft.com/office/officeart/2005/8/layout/orgChart1"/>
    <dgm:cxn modelId="{5266E3A4-B401-4ABD-8AF0-909605D81B04}" type="presParOf" srcId="{4E070F1A-05F2-4DE0-AC2D-2A32CAB42B48}" destId="{7A03B191-D5EE-4588-9720-8666238DD65B}" srcOrd="1" destOrd="0" presId="urn:microsoft.com/office/officeart/2005/8/layout/orgChart1"/>
    <dgm:cxn modelId="{F4A1AA60-6ED4-4DF1-AA2B-6A1C75B3A6BC}" type="presParOf" srcId="{4E070F1A-05F2-4DE0-AC2D-2A32CAB42B48}" destId="{6376074E-EE23-4D72-94BC-377CC259F47E}" srcOrd="2" destOrd="0" presId="urn:microsoft.com/office/officeart/2005/8/layout/orgChart1"/>
    <dgm:cxn modelId="{05D566FB-11EA-4CDC-9366-E4726231FE70}" type="presParOf" srcId="{6376074E-EE23-4D72-94BC-377CC259F47E}" destId="{1125EB35-9CAD-4395-BA77-3DA3DE670798}" srcOrd="0" destOrd="0" presId="urn:microsoft.com/office/officeart/2005/8/layout/orgChart1"/>
    <dgm:cxn modelId="{830D016E-6BC2-4012-A879-CD066F09CF0B}" type="presParOf" srcId="{6376074E-EE23-4D72-94BC-377CC259F47E}" destId="{70AD43DC-EB53-4679-8B98-0CE286831758}" srcOrd="1" destOrd="0" presId="urn:microsoft.com/office/officeart/2005/8/layout/orgChart1"/>
    <dgm:cxn modelId="{97F1471C-7864-4962-B7E6-6383B51F63D0}" type="presParOf" srcId="{70AD43DC-EB53-4679-8B98-0CE286831758}" destId="{CBE09005-2E74-4947-96D0-40562760B94D}" srcOrd="0" destOrd="0" presId="urn:microsoft.com/office/officeart/2005/8/layout/orgChart1"/>
    <dgm:cxn modelId="{1DFA5364-D046-45AD-A722-AEE52FF686A7}" type="presParOf" srcId="{CBE09005-2E74-4947-96D0-40562760B94D}" destId="{BF8EEE66-A13E-4CB0-A41C-7525ED285029}" srcOrd="0" destOrd="0" presId="urn:microsoft.com/office/officeart/2005/8/layout/orgChart1"/>
    <dgm:cxn modelId="{82A4B885-DBAA-4524-B9D1-FE40A1ADFDA9}" type="presParOf" srcId="{CBE09005-2E74-4947-96D0-40562760B94D}" destId="{94BBAFAB-D49E-417E-A5DF-48B81C7C0AA7}" srcOrd="1" destOrd="0" presId="urn:microsoft.com/office/officeart/2005/8/layout/orgChart1"/>
    <dgm:cxn modelId="{C0183981-7462-49E5-B704-9523C60D9163}" type="presParOf" srcId="{70AD43DC-EB53-4679-8B98-0CE286831758}" destId="{9E4A22FF-44ED-4148-B2F2-7627F9F5AE44}" srcOrd="1" destOrd="0" presId="urn:microsoft.com/office/officeart/2005/8/layout/orgChart1"/>
    <dgm:cxn modelId="{E5D191C5-F534-4D4F-BA43-4F8A48D0604D}" type="presParOf" srcId="{70AD43DC-EB53-4679-8B98-0CE286831758}" destId="{F4FE1096-DD98-4AC0-AE82-557D94FF5ADD}" srcOrd="2" destOrd="0" presId="urn:microsoft.com/office/officeart/2005/8/layout/orgChart1"/>
    <dgm:cxn modelId="{4C0600C9-E3F1-4D80-96E0-B18E94B97D0E}" type="presParOf" srcId="{0C0168FF-3982-4049-94E8-FC21ABB7828E}" destId="{A4E639D4-41AF-410A-A2B2-CBF9E4E38565}" srcOrd="4" destOrd="0" presId="urn:microsoft.com/office/officeart/2005/8/layout/orgChart1"/>
    <dgm:cxn modelId="{A21DFB7E-EE94-4119-AB01-E6148B900885}" type="presParOf" srcId="{0C0168FF-3982-4049-94E8-FC21ABB7828E}" destId="{60AB50E6-C3B8-483E-9024-FB27AC742166}" srcOrd="5" destOrd="0" presId="urn:microsoft.com/office/officeart/2005/8/layout/orgChart1"/>
    <dgm:cxn modelId="{D8E59DF0-CB1B-46B6-9ACE-8A98904C2173}" type="presParOf" srcId="{60AB50E6-C3B8-483E-9024-FB27AC742166}" destId="{2252CF19-6CBC-4C16-B759-E6B00F636F10}" srcOrd="0" destOrd="0" presId="urn:microsoft.com/office/officeart/2005/8/layout/orgChart1"/>
    <dgm:cxn modelId="{B06AFB58-39F1-4681-B652-A7E50670C054}" type="presParOf" srcId="{2252CF19-6CBC-4C16-B759-E6B00F636F10}" destId="{22D1C9BF-7605-4C82-A53F-B7BDAC427251}" srcOrd="0" destOrd="0" presId="urn:microsoft.com/office/officeart/2005/8/layout/orgChart1"/>
    <dgm:cxn modelId="{B75E02B7-6FB0-4F74-95B8-B8460B2A3BEC}" type="presParOf" srcId="{2252CF19-6CBC-4C16-B759-E6B00F636F10}" destId="{99207F8F-7F06-46AB-B259-4795861E6451}" srcOrd="1" destOrd="0" presId="urn:microsoft.com/office/officeart/2005/8/layout/orgChart1"/>
    <dgm:cxn modelId="{2319E5C5-6A36-46A1-A642-1B6ADB2F6B03}" type="presParOf" srcId="{60AB50E6-C3B8-483E-9024-FB27AC742166}" destId="{6ED8F3EA-1AEE-455D-8A28-0E45FE07556F}" srcOrd="1" destOrd="0" presId="urn:microsoft.com/office/officeart/2005/8/layout/orgChart1"/>
    <dgm:cxn modelId="{2372DCFD-495D-432F-B803-60B9C8B7D044}" type="presParOf" srcId="{60AB50E6-C3B8-483E-9024-FB27AC742166}" destId="{E4E2197D-B05C-4C4E-8A86-D7A74AFC955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B5A577A-A328-4D91-89C8-4106809DC914}" type="doc">
      <dgm:prSet loTypeId="urn:microsoft.com/office/officeart/2005/8/layout/hierarchy2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ADF0853-01C6-4157-A954-A5D73C1687C5}">
      <dgm:prSet phldrT="[Text]"/>
      <dgm:spPr/>
      <dgm:t>
        <a:bodyPr/>
        <a:lstStyle/>
        <a:p>
          <a:r>
            <a:rPr lang="en-US" dirty="0" smtClean="0">
              <a:solidFill>
                <a:srgbClr val="C00000"/>
              </a:solidFill>
            </a:rPr>
            <a:t>SCSIT  Server Room (New Building) </a:t>
          </a:r>
          <a:r>
            <a:rPr lang="en-IN" dirty="0" smtClean="0">
              <a:solidFill>
                <a:srgbClr val="C00000"/>
              </a:solidFill>
            </a:rPr>
            <a:t>Innovation </a:t>
          </a:r>
          <a:r>
            <a:rPr lang="en-US" dirty="0" smtClean="0">
              <a:solidFill>
                <a:srgbClr val="C00000"/>
              </a:solidFill>
            </a:rPr>
            <a:t>Center  </a:t>
          </a:r>
          <a:endParaRPr lang="en-US" dirty="0">
            <a:solidFill>
              <a:srgbClr val="C00000"/>
            </a:solidFill>
          </a:endParaRPr>
        </a:p>
      </dgm:t>
    </dgm:pt>
    <dgm:pt modelId="{2A1615E2-846A-49F1-9162-7C612F1F91E4}" type="parTrans" cxnId="{1EB64402-F868-410C-AF33-4F8CBCDCCDFA}">
      <dgm:prSet/>
      <dgm:spPr/>
      <dgm:t>
        <a:bodyPr/>
        <a:lstStyle/>
        <a:p>
          <a:endParaRPr lang="en-US"/>
        </a:p>
      </dgm:t>
    </dgm:pt>
    <dgm:pt modelId="{5F246EA5-39B4-4049-9C12-1CF4408BD622}" type="sibTrans" cxnId="{1EB64402-F868-410C-AF33-4F8CBCDCCDFA}">
      <dgm:prSet/>
      <dgm:spPr/>
      <dgm:t>
        <a:bodyPr/>
        <a:lstStyle/>
        <a:p>
          <a:endParaRPr lang="en-US"/>
        </a:p>
      </dgm:t>
    </dgm:pt>
    <dgm:pt modelId="{586F05D6-F07E-4F17-93D4-59C2AA7A2505}">
      <dgm:prSet phldrT="[Text]"/>
      <dgm:spPr/>
      <dgm:t>
        <a:bodyPr/>
        <a:lstStyle/>
        <a:p>
          <a:r>
            <a:rPr lang="en-US" dirty="0" smtClean="0">
              <a:solidFill>
                <a:srgbClr val="C00000"/>
              </a:solidFill>
            </a:rPr>
            <a:t>Research Lab</a:t>
          </a:r>
          <a:endParaRPr lang="en-US" dirty="0">
            <a:solidFill>
              <a:srgbClr val="C00000"/>
            </a:solidFill>
          </a:endParaRPr>
        </a:p>
      </dgm:t>
    </dgm:pt>
    <dgm:pt modelId="{F28BD5F2-6F6A-43F2-875A-93210F0B424E}" type="parTrans" cxnId="{778C6AE1-068B-40E6-A4E7-51EEE086A8F0}">
      <dgm:prSet/>
      <dgm:spPr/>
      <dgm:t>
        <a:bodyPr/>
        <a:lstStyle/>
        <a:p>
          <a:endParaRPr lang="en-US"/>
        </a:p>
      </dgm:t>
    </dgm:pt>
    <dgm:pt modelId="{9F597412-ED57-4C63-BBAA-130451CD31CB}" type="sibTrans" cxnId="{778C6AE1-068B-40E6-A4E7-51EEE086A8F0}">
      <dgm:prSet/>
      <dgm:spPr/>
      <dgm:t>
        <a:bodyPr/>
        <a:lstStyle/>
        <a:p>
          <a:endParaRPr lang="en-US"/>
        </a:p>
      </dgm:t>
    </dgm:pt>
    <dgm:pt modelId="{922A2F05-DFBA-451A-B969-641E1B5A1671}">
      <dgm:prSet phldrT="[Text]"/>
      <dgm:spPr/>
      <dgm:t>
        <a:bodyPr/>
        <a:lstStyle/>
        <a:p>
          <a:r>
            <a:rPr lang="en-US" dirty="0" smtClean="0">
              <a:solidFill>
                <a:srgbClr val="C00000"/>
              </a:solidFill>
            </a:rPr>
            <a:t>Network and Security Lab (DST FIST)</a:t>
          </a:r>
          <a:endParaRPr lang="en-US" dirty="0">
            <a:solidFill>
              <a:srgbClr val="C00000"/>
            </a:solidFill>
          </a:endParaRPr>
        </a:p>
      </dgm:t>
    </dgm:pt>
    <dgm:pt modelId="{3B330F34-2CCE-48D8-90BA-7A6484390FE8}" type="parTrans" cxnId="{78F4BE7A-FD6A-4055-B899-F1EF0F9BC516}">
      <dgm:prSet/>
      <dgm:spPr/>
      <dgm:t>
        <a:bodyPr/>
        <a:lstStyle/>
        <a:p>
          <a:endParaRPr lang="en-US"/>
        </a:p>
      </dgm:t>
    </dgm:pt>
    <dgm:pt modelId="{BF4E5E97-1F67-4F93-AED3-470335261FDB}" type="sibTrans" cxnId="{78F4BE7A-FD6A-4055-B899-F1EF0F9BC516}">
      <dgm:prSet/>
      <dgm:spPr/>
      <dgm:t>
        <a:bodyPr/>
        <a:lstStyle/>
        <a:p>
          <a:endParaRPr lang="en-US"/>
        </a:p>
      </dgm:t>
    </dgm:pt>
    <dgm:pt modelId="{15FD2F92-A815-4372-BEAB-6CD3B4A367FA}">
      <dgm:prSet phldrT="[Text]"/>
      <dgm:spPr/>
      <dgm:t>
        <a:bodyPr/>
        <a:lstStyle/>
        <a:p>
          <a:r>
            <a:rPr lang="en-US" dirty="0" smtClean="0">
              <a:solidFill>
                <a:srgbClr val="C00000"/>
              </a:solidFill>
            </a:rPr>
            <a:t>CC Server Room (Old Building)</a:t>
          </a:r>
          <a:endParaRPr lang="en-US" dirty="0">
            <a:solidFill>
              <a:srgbClr val="C00000"/>
            </a:solidFill>
          </a:endParaRPr>
        </a:p>
      </dgm:t>
    </dgm:pt>
    <dgm:pt modelId="{95BD7501-7DC8-4E92-A9EB-F1F7203742F3}" type="parTrans" cxnId="{854217B4-2002-471D-8F53-A193AA45D67F}">
      <dgm:prSet/>
      <dgm:spPr/>
      <dgm:t>
        <a:bodyPr/>
        <a:lstStyle/>
        <a:p>
          <a:endParaRPr lang="en-US"/>
        </a:p>
      </dgm:t>
    </dgm:pt>
    <dgm:pt modelId="{AD870526-4231-435B-811A-3CFEDAB1E58A}" type="sibTrans" cxnId="{854217B4-2002-471D-8F53-A193AA45D67F}">
      <dgm:prSet/>
      <dgm:spPr/>
      <dgm:t>
        <a:bodyPr/>
        <a:lstStyle/>
        <a:p>
          <a:endParaRPr lang="en-US"/>
        </a:p>
      </dgm:t>
    </dgm:pt>
    <dgm:pt modelId="{9866A32F-F1A2-4873-A7BC-EE22F69679DB}">
      <dgm:prSet phldrT="[Text]"/>
      <dgm:spPr/>
      <dgm:t>
        <a:bodyPr/>
        <a:lstStyle/>
        <a:p>
          <a:r>
            <a:rPr lang="en-US" dirty="0" smtClean="0">
              <a:solidFill>
                <a:srgbClr val="C00000"/>
              </a:solidFill>
            </a:rPr>
            <a:t>Data Processing Centre</a:t>
          </a:r>
          <a:endParaRPr lang="en-US" dirty="0">
            <a:solidFill>
              <a:srgbClr val="C00000"/>
            </a:solidFill>
          </a:endParaRPr>
        </a:p>
      </dgm:t>
    </dgm:pt>
    <dgm:pt modelId="{C60EEF5E-06FB-402C-B3B7-63854C58F2C5}" type="parTrans" cxnId="{A6A7BDA6-FB90-462A-9B41-477089D13B4A}">
      <dgm:prSet/>
      <dgm:spPr>
        <a:ln>
          <a:solidFill>
            <a:srgbClr val="FF0000"/>
          </a:solidFill>
        </a:ln>
      </dgm:spPr>
      <dgm:t>
        <a:bodyPr/>
        <a:lstStyle/>
        <a:p>
          <a:endParaRPr lang="en-US"/>
        </a:p>
      </dgm:t>
    </dgm:pt>
    <dgm:pt modelId="{16AB694C-72B3-4B35-B48B-6C54987B1DFE}" type="sibTrans" cxnId="{A6A7BDA6-FB90-462A-9B41-477089D13B4A}">
      <dgm:prSet/>
      <dgm:spPr/>
      <dgm:t>
        <a:bodyPr/>
        <a:lstStyle/>
        <a:p>
          <a:endParaRPr lang="en-US"/>
        </a:p>
      </dgm:t>
    </dgm:pt>
    <dgm:pt modelId="{9BFF31BA-9CC0-4B9A-A3D0-FC6B58D7EC37}">
      <dgm:prSet phldrT="[Text]"/>
      <dgm:spPr/>
      <dgm:t>
        <a:bodyPr/>
        <a:lstStyle/>
        <a:p>
          <a:r>
            <a:rPr lang="en-US" dirty="0" smtClean="0">
              <a:solidFill>
                <a:srgbClr val="C00000"/>
              </a:solidFill>
            </a:rPr>
            <a:t>Language Lab (Sponsored by UGC)</a:t>
          </a:r>
          <a:endParaRPr lang="en-US" dirty="0">
            <a:solidFill>
              <a:srgbClr val="C00000"/>
            </a:solidFill>
          </a:endParaRPr>
        </a:p>
      </dgm:t>
    </dgm:pt>
    <dgm:pt modelId="{67F63F0F-2990-4768-8E66-5A048F0A5FC4}" type="parTrans" cxnId="{E800D757-1944-467F-9808-6B3A4D3B476E}">
      <dgm:prSet/>
      <dgm:spPr/>
      <dgm:t>
        <a:bodyPr/>
        <a:lstStyle/>
        <a:p>
          <a:endParaRPr lang="en-US"/>
        </a:p>
      </dgm:t>
    </dgm:pt>
    <dgm:pt modelId="{A88034B9-90F9-42BB-818B-4AF2CB38CF0E}" type="sibTrans" cxnId="{E800D757-1944-467F-9808-6B3A4D3B476E}">
      <dgm:prSet/>
      <dgm:spPr/>
      <dgm:t>
        <a:bodyPr/>
        <a:lstStyle/>
        <a:p>
          <a:endParaRPr lang="en-US"/>
        </a:p>
      </dgm:t>
    </dgm:pt>
    <dgm:pt modelId="{593146B3-EFB2-45A5-82C2-5411C829929E}">
      <dgm:prSet phldrT="[Text]"/>
      <dgm:spPr/>
      <dgm:t>
        <a:bodyPr/>
        <a:lstStyle/>
        <a:p>
          <a:r>
            <a:rPr lang="en-US" dirty="0" smtClean="0">
              <a:solidFill>
                <a:srgbClr val="C00000"/>
              </a:solidFill>
            </a:rPr>
            <a:t>Data Mining Lab(UGC SAP)</a:t>
          </a:r>
          <a:endParaRPr lang="en-US" dirty="0">
            <a:solidFill>
              <a:srgbClr val="C00000"/>
            </a:solidFill>
          </a:endParaRPr>
        </a:p>
      </dgm:t>
    </dgm:pt>
    <dgm:pt modelId="{62263A76-B00A-4048-A850-CE05DA760741}" type="parTrans" cxnId="{02585A27-30AF-477A-BBE4-222C01A9AFCE}">
      <dgm:prSet/>
      <dgm:spPr/>
      <dgm:t>
        <a:bodyPr/>
        <a:lstStyle/>
        <a:p>
          <a:endParaRPr lang="en-US"/>
        </a:p>
      </dgm:t>
    </dgm:pt>
    <dgm:pt modelId="{6C544418-8069-4BE1-9918-1BFFCA6F6BF3}" type="sibTrans" cxnId="{02585A27-30AF-477A-BBE4-222C01A9AFCE}">
      <dgm:prSet/>
      <dgm:spPr/>
      <dgm:t>
        <a:bodyPr/>
        <a:lstStyle/>
        <a:p>
          <a:endParaRPr lang="en-US"/>
        </a:p>
      </dgm:t>
    </dgm:pt>
    <dgm:pt modelId="{BACAC65B-9580-4EAB-9352-3978C87A2A96}">
      <dgm:prSet phldrT="[Text]"/>
      <dgm:spPr/>
      <dgm:t>
        <a:bodyPr/>
        <a:lstStyle/>
        <a:p>
          <a:r>
            <a:rPr lang="en-US" dirty="0" smtClean="0">
              <a:solidFill>
                <a:srgbClr val="C00000"/>
              </a:solidFill>
            </a:rPr>
            <a:t>MCA Lab, BCA  Lab, M Sc Lab, M Tech Lab, </a:t>
          </a:r>
          <a:endParaRPr lang="en-US" dirty="0">
            <a:solidFill>
              <a:srgbClr val="C00000"/>
            </a:solidFill>
          </a:endParaRPr>
        </a:p>
      </dgm:t>
    </dgm:pt>
    <dgm:pt modelId="{8D35D55B-271D-4927-9B93-F18867FEF2E1}" type="parTrans" cxnId="{92BFB5FF-0FA5-4A5F-A793-58E18F772DDB}">
      <dgm:prSet/>
      <dgm:spPr/>
      <dgm:t>
        <a:bodyPr/>
        <a:lstStyle/>
        <a:p>
          <a:endParaRPr lang="en-US"/>
        </a:p>
      </dgm:t>
    </dgm:pt>
    <dgm:pt modelId="{957EAF25-82DD-43FA-A990-B0A07A4F1E78}" type="sibTrans" cxnId="{92BFB5FF-0FA5-4A5F-A793-58E18F772DDB}">
      <dgm:prSet/>
      <dgm:spPr/>
      <dgm:t>
        <a:bodyPr/>
        <a:lstStyle/>
        <a:p>
          <a:endParaRPr lang="en-US"/>
        </a:p>
      </dgm:t>
    </dgm:pt>
    <dgm:pt modelId="{99A4FA01-B349-4E8F-8B77-318098360184}">
      <dgm:prSet phldrT="[Text]"/>
      <dgm:spPr/>
      <dgm:t>
        <a:bodyPr/>
        <a:lstStyle/>
        <a:p>
          <a:r>
            <a:rPr lang="en-US" dirty="0" smtClean="0">
              <a:solidFill>
                <a:srgbClr val="C00000"/>
              </a:solidFill>
            </a:rPr>
            <a:t>Centre For E-management</a:t>
          </a:r>
          <a:endParaRPr lang="en-US" dirty="0">
            <a:solidFill>
              <a:srgbClr val="C00000"/>
            </a:solidFill>
          </a:endParaRPr>
        </a:p>
      </dgm:t>
    </dgm:pt>
    <dgm:pt modelId="{73DC0034-A254-4C98-B2C2-81D88022A82D}" type="parTrans" cxnId="{1E567B43-FE95-463E-AE84-CD1D8A908E82}">
      <dgm:prSet/>
      <dgm:spPr/>
      <dgm:t>
        <a:bodyPr/>
        <a:lstStyle/>
        <a:p>
          <a:endParaRPr lang="en-US"/>
        </a:p>
      </dgm:t>
    </dgm:pt>
    <dgm:pt modelId="{1E88F2B2-9839-42AB-8A12-EC98C5D5BFFC}" type="sibTrans" cxnId="{1E567B43-FE95-463E-AE84-CD1D8A908E82}">
      <dgm:prSet/>
      <dgm:spPr/>
      <dgm:t>
        <a:bodyPr/>
        <a:lstStyle/>
        <a:p>
          <a:endParaRPr lang="en-US"/>
        </a:p>
      </dgm:t>
    </dgm:pt>
    <dgm:pt modelId="{20EE68B0-B411-4DCE-8B94-5E609BB69714}" type="pres">
      <dgm:prSet presAssocID="{7B5A577A-A328-4D91-89C8-4106809DC91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7104199-CC16-4F64-84F8-869ADBCA0580}" type="pres">
      <dgm:prSet presAssocID="{4ADF0853-01C6-4157-A954-A5D73C1687C5}" presName="root1" presStyleCnt="0"/>
      <dgm:spPr/>
    </dgm:pt>
    <dgm:pt modelId="{BC13CC0D-27F6-4629-A8FA-8FC86852E0F3}" type="pres">
      <dgm:prSet presAssocID="{4ADF0853-01C6-4157-A954-A5D73C1687C5}" presName="LevelOneTextNode" presStyleLbl="node0" presStyleIdx="0" presStyleCnt="1" custScaleX="133338" custLinFactNeighborX="-95846" custLinFactNeighborY="207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74D198E-0991-40C9-974B-A7E557C999DA}" type="pres">
      <dgm:prSet presAssocID="{4ADF0853-01C6-4157-A954-A5D73C1687C5}" presName="level2hierChild" presStyleCnt="0"/>
      <dgm:spPr/>
    </dgm:pt>
    <dgm:pt modelId="{E0B4E081-F2F7-4FBD-9991-DE9DF8BA0405}" type="pres">
      <dgm:prSet presAssocID="{F28BD5F2-6F6A-43F2-875A-93210F0B424E}" presName="conn2-1" presStyleLbl="parChTrans1D2" presStyleIdx="0" presStyleCnt="7"/>
      <dgm:spPr/>
      <dgm:t>
        <a:bodyPr/>
        <a:lstStyle/>
        <a:p>
          <a:endParaRPr lang="en-US"/>
        </a:p>
      </dgm:t>
    </dgm:pt>
    <dgm:pt modelId="{1C8F0A0D-5DB5-438C-BA5D-79DE53F58AF7}" type="pres">
      <dgm:prSet presAssocID="{F28BD5F2-6F6A-43F2-875A-93210F0B424E}" presName="connTx" presStyleLbl="parChTrans1D2" presStyleIdx="0" presStyleCnt="7"/>
      <dgm:spPr/>
      <dgm:t>
        <a:bodyPr/>
        <a:lstStyle/>
        <a:p>
          <a:endParaRPr lang="en-US"/>
        </a:p>
      </dgm:t>
    </dgm:pt>
    <dgm:pt modelId="{13081BEA-A12E-48ED-9B9F-27286F4AA37C}" type="pres">
      <dgm:prSet presAssocID="{586F05D6-F07E-4F17-93D4-59C2AA7A2505}" presName="root2" presStyleCnt="0"/>
      <dgm:spPr/>
    </dgm:pt>
    <dgm:pt modelId="{234104A2-2BA0-45FF-BA0B-D8FF91F889B7}" type="pres">
      <dgm:prSet presAssocID="{586F05D6-F07E-4F17-93D4-59C2AA7A2505}" presName="LevelTwoTextNode" presStyleLbl="node2" presStyleIdx="0" presStyleCnt="7" custScaleX="17632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41A68F4-7F43-4762-A02C-8B06153084B0}" type="pres">
      <dgm:prSet presAssocID="{586F05D6-F07E-4F17-93D4-59C2AA7A2505}" presName="level3hierChild" presStyleCnt="0"/>
      <dgm:spPr/>
    </dgm:pt>
    <dgm:pt modelId="{B8C17958-307D-4F46-8CCE-83FA4DDBAAF7}" type="pres">
      <dgm:prSet presAssocID="{3B330F34-2CCE-48D8-90BA-7A6484390FE8}" presName="conn2-1" presStyleLbl="parChTrans1D2" presStyleIdx="1" presStyleCnt="7"/>
      <dgm:spPr/>
      <dgm:t>
        <a:bodyPr/>
        <a:lstStyle/>
        <a:p>
          <a:endParaRPr lang="en-US"/>
        </a:p>
      </dgm:t>
    </dgm:pt>
    <dgm:pt modelId="{949E6ADB-8397-45B3-86D6-020B9193E896}" type="pres">
      <dgm:prSet presAssocID="{3B330F34-2CCE-48D8-90BA-7A6484390FE8}" presName="connTx" presStyleLbl="parChTrans1D2" presStyleIdx="1" presStyleCnt="7"/>
      <dgm:spPr/>
      <dgm:t>
        <a:bodyPr/>
        <a:lstStyle/>
        <a:p>
          <a:endParaRPr lang="en-US"/>
        </a:p>
      </dgm:t>
    </dgm:pt>
    <dgm:pt modelId="{4DDA68B6-7EA2-4E06-AE7A-68E75C697043}" type="pres">
      <dgm:prSet presAssocID="{922A2F05-DFBA-451A-B969-641E1B5A1671}" presName="root2" presStyleCnt="0"/>
      <dgm:spPr/>
    </dgm:pt>
    <dgm:pt modelId="{A3ABEE48-590C-4393-9671-53A39B46F6DF}" type="pres">
      <dgm:prSet presAssocID="{922A2F05-DFBA-451A-B969-641E1B5A1671}" presName="LevelTwoTextNode" presStyleLbl="node2" presStyleIdx="1" presStyleCnt="7" custScaleX="17632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CD2CC83-4CD9-40F1-906F-5381C3F62CA0}" type="pres">
      <dgm:prSet presAssocID="{922A2F05-DFBA-451A-B969-641E1B5A1671}" presName="level3hierChild" presStyleCnt="0"/>
      <dgm:spPr/>
    </dgm:pt>
    <dgm:pt modelId="{DCEB1F50-5DEB-4ABE-B04B-A7AA5FDCB0D6}" type="pres">
      <dgm:prSet presAssocID="{67F63F0F-2990-4768-8E66-5A048F0A5FC4}" presName="conn2-1" presStyleLbl="parChTrans1D2" presStyleIdx="2" presStyleCnt="7"/>
      <dgm:spPr/>
      <dgm:t>
        <a:bodyPr/>
        <a:lstStyle/>
        <a:p>
          <a:endParaRPr lang="en-US"/>
        </a:p>
      </dgm:t>
    </dgm:pt>
    <dgm:pt modelId="{1B160A58-C65B-4224-A2F8-2E887FB7AF1D}" type="pres">
      <dgm:prSet presAssocID="{67F63F0F-2990-4768-8E66-5A048F0A5FC4}" presName="connTx" presStyleLbl="parChTrans1D2" presStyleIdx="2" presStyleCnt="7"/>
      <dgm:spPr/>
      <dgm:t>
        <a:bodyPr/>
        <a:lstStyle/>
        <a:p>
          <a:endParaRPr lang="en-US"/>
        </a:p>
      </dgm:t>
    </dgm:pt>
    <dgm:pt modelId="{089B3AB9-E210-4BE7-95D3-ED3FF8B9F038}" type="pres">
      <dgm:prSet presAssocID="{9BFF31BA-9CC0-4B9A-A3D0-FC6B58D7EC37}" presName="root2" presStyleCnt="0"/>
      <dgm:spPr/>
    </dgm:pt>
    <dgm:pt modelId="{07CCDC6E-85B0-4AC8-BFB2-F181BE632DA4}" type="pres">
      <dgm:prSet presAssocID="{9BFF31BA-9CC0-4B9A-A3D0-FC6B58D7EC37}" presName="LevelTwoTextNode" presStyleLbl="node2" presStyleIdx="2" presStyleCnt="7" custScaleX="17632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AA8A5A3-E799-471A-800D-58885BD2ED0D}" type="pres">
      <dgm:prSet presAssocID="{9BFF31BA-9CC0-4B9A-A3D0-FC6B58D7EC37}" presName="level3hierChild" presStyleCnt="0"/>
      <dgm:spPr/>
    </dgm:pt>
    <dgm:pt modelId="{3CFC86EB-EED1-4776-B8F2-B895746681EC}" type="pres">
      <dgm:prSet presAssocID="{62263A76-B00A-4048-A850-CE05DA760741}" presName="conn2-1" presStyleLbl="parChTrans1D2" presStyleIdx="3" presStyleCnt="7"/>
      <dgm:spPr/>
      <dgm:t>
        <a:bodyPr/>
        <a:lstStyle/>
        <a:p>
          <a:endParaRPr lang="en-US"/>
        </a:p>
      </dgm:t>
    </dgm:pt>
    <dgm:pt modelId="{C1376C8C-75E5-4C1B-B1D6-7D3E49599FD6}" type="pres">
      <dgm:prSet presAssocID="{62263A76-B00A-4048-A850-CE05DA760741}" presName="connTx" presStyleLbl="parChTrans1D2" presStyleIdx="3" presStyleCnt="7"/>
      <dgm:spPr/>
      <dgm:t>
        <a:bodyPr/>
        <a:lstStyle/>
        <a:p>
          <a:endParaRPr lang="en-US"/>
        </a:p>
      </dgm:t>
    </dgm:pt>
    <dgm:pt modelId="{972A943A-4AE9-49ED-9259-75A8712EE645}" type="pres">
      <dgm:prSet presAssocID="{593146B3-EFB2-45A5-82C2-5411C829929E}" presName="root2" presStyleCnt="0"/>
      <dgm:spPr/>
    </dgm:pt>
    <dgm:pt modelId="{1DF1D8D7-7030-4540-BF01-DBD6EEA6DFF7}" type="pres">
      <dgm:prSet presAssocID="{593146B3-EFB2-45A5-82C2-5411C829929E}" presName="LevelTwoTextNode" presStyleLbl="node2" presStyleIdx="3" presStyleCnt="7" custScaleX="18076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96FD69E-19E7-4011-89CA-346CAF024A3C}" type="pres">
      <dgm:prSet presAssocID="{593146B3-EFB2-45A5-82C2-5411C829929E}" presName="level3hierChild" presStyleCnt="0"/>
      <dgm:spPr/>
    </dgm:pt>
    <dgm:pt modelId="{A759A4F0-9408-4D2B-AA74-A79071A9C09B}" type="pres">
      <dgm:prSet presAssocID="{8D35D55B-271D-4927-9B93-F18867FEF2E1}" presName="conn2-1" presStyleLbl="parChTrans1D2" presStyleIdx="4" presStyleCnt="7"/>
      <dgm:spPr/>
      <dgm:t>
        <a:bodyPr/>
        <a:lstStyle/>
        <a:p>
          <a:endParaRPr lang="en-US"/>
        </a:p>
      </dgm:t>
    </dgm:pt>
    <dgm:pt modelId="{1C2E2A88-4287-45DE-86CE-C02263CA8B75}" type="pres">
      <dgm:prSet presAssocID="{8D35D55B-271D-4927-9B93-F18867FEF2E1}" presName="connTx" presStyleLbl="parChTrans1D2" presStyleIdx="4" presStyleCnt="7"/>
      <dgm:spPr/>
      <dgm:t>
        <a:bodyPr/>
        <a:lstStyle/>
        <a:p>
          <a:endParaRPr lang="en-US"/>
        </a:p>
      </dgm:t>
    </dgm:pt>
    <dgm:pt modelId="{C75DCD6F-860D-4A3A-A508-D58C97690457}" type="pres">
      <dgm:prSet presAssocID="{BACAC65B-9580-4EAB-9352-3978C87A2A96}" presName="root2" presStyleCnt="0"/>
      <dgm:spPr/>
    </dgm:pt>
    <dgm:pt modelId="{87585C93-3DC8-40EB-8451-3A1B2617061F}" type="pres">
      <dgm:prSet presAssocID="{BACAC65B-9580-4EAB-9352-3978C87A2A96}" presName="LevelTwoTextNode" presStyleLbl="node2" presStyleIdx="4" presStyleCnt="7" custScaleX="17632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13CAE68-879F-4AAE-96D2-295E768D6DD8}" type="pres">
      <dgm:prSet presAssocID="{BACAC65B-9580-4EAB-9352-3978C87A2A96}" presName="level3hierChild" presStyleCnt="0"/>
      <dgm:spPr/>
    </dgm:pt>
    <dgm:pt modelId="{65C5A282-885B-43DB-AF0A-808E044A11EA}" type="pres">
      <dgm:prSet presAssocID="{73DC0034-A254-4C98-B2C2-81D88022A82D}" presName="conn2-1" presStyleLbl="parChTrans1D2" presStyleIdx="5" presStyleCnt="7"/>
      <dgm:spPr/>
      <dgm:t>
        <a:bodyPr/>
        <a:lstStyle/>
        <a:p>
          <a:endParaRPr lang="en-US"/>
        </a:p>
      </dgm:t>
    </dgm:pt>
    <dgm:pt modelId="{64C5CD87-688C-4E0B-B65F-56B5701E37C9}" type="pres">
      <dgm:prSet presAssocID="{73DC0034-A254-4C98-B2C2-81D88022A82D}" presName="connTx" presStyleLbl="parChTrans1D2" presStyleIdx="5" presStyleCnt="7"/>
      <dgm:spPr/>
      <dgm:t>
        <a:bodyPr/>
        <a:lstStyle/>
        <a:p>
          <a:endParaRPr lang="en-US"/>
        </a:p>
      </dgm:t>
    </dgm:pt>
    <dgm:pt modelId="{FDF718CE-92A9-4128-8CE7-7D5B436478EC}" type="pres">
      <dgm:prSet presAssocID="{99A4FA01-B349-4E8F-8B77-318098360184}" presName="root2" presStyleCnt="0"/>
      <dgm:spPr/>
    </dgm:pt>
    <dgm:pt modelId="{9A3A3A28-B9AD-4AFA-851E-DA878F9272B4}" type="pres">
      <dgm:prSet presAssocID="{99A4FA01-B349-4E8F-8B77-318098360184}" presName="LevelTwoTextNode" presStyleLbl="node2" presStyleIdx="5" presStyleCnt="7" custScaleX="17632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BC4B409-AA56-42A6-B5F0-75BB8C7CF45D}" type="pres">
      <dgm:prSet presAssocID="{99A4FA01-B349-4E8F-8B77-318098360184}" presName="level3hierChild" presStyleCnt="0"/>
      <dgm:spPr/>
    </dgm:pt>
    <dgm:pt modelId="{D1039546-83D9-4786-8660-97B07F1EB2AB}" type="pres">
      <dgm:prSet presAssocID="{95BD7501-7DC8-4E92-A9EB-F1F7203742F3}" presName="conn2-1" presStyleLbl="parChTrans1D2" presStyleIdx="6" presStyleCnt="7"/>
      <dgm:spPr/>
      <dgm:t>
        <a:bodyPr/>
        <a:lstStyle/>
        <a:p>
          <a:endParaRPr lang="en-US"/>
        </a:p>
      </dgm:t>
    </dgm:pt>
    <dgm:pt modelId="{6C8A3DF0-869B-4A47-A288-6E077BD35906}" type="pres">
      <dgm:prSet presAssocID="{95BD7501-7DC8-4E92-A9EB-F1F7203742F3}" presName="connTx" presStyleLbl="parChTrans1D2" presStyleIdx="6" presStyleCnt="7"/>
      <dgm:spPr/>
      <dgm:t>
        <a:bodyPr/>
        <a:lstStyle/>
        <a:p>
          <a:endParaRPr lang="en-US"/>
        </a:p>
      </dgm:t>
    </dgm:pt>
    <dgm:pt modelId="{5B3B1AE2-F6DD-4E75-8C8F-15DF284F509E}" type="pres">
      <dgm:prSet presAssocID="{15FD2F92-A815-4372-BEAB-6CD3B4A367FA}" presName="root2" presStyleCnt="0"/>
      <dgm:spPr/>
    </dgm:pt>
    <dgm:pt modelId="{75E4C96F-3DF0-412A-B279-9F33F7E08F76}" type="pres">
      <dgm:prSet presAssocID="{15FD2F92-A815-4372-BEAB-6CD3B4A367FA}" presName="LevelTwoTextNode" presStyleLbl="node2" presStyleIdx="6" presStyleCnt="7" custScaleX="11642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951237-3BFF-46F0-B8DD-49FFB48C25BA}" type="pres">
      <dgm:prSet presAssocID="{15FD2F92-A815-4372-BEAB-6CD3B4A367FA}" presName="level3hierChild" presStyleCnt="0"/>
      <dgm:spPr/>
    </dgm:pt>
    <dgm:pt modelId="{7C901164-7F8B-4A6B-A192-19C0ACF3F0B8}" type="pres">
      <dgm:prSet presAssocID="{C60EEF5E-06FB-402C-B3B7-63854C58F2C5}" presName="conn2-1" presStyleLbl="parChTrans1D3" presStyleIdx="0" presStyleCnt="1"/>
      <dgm:spPr/>
      <dgm:t>
        <a:bodyPr/>
        <a:lstStyle/>
        <a:p>
          <a:endParaRPr lang="en-US"/>
        </a:p>
      </dgm:t>
    </dgm:pt>
    <dgm:pt modelId="{7958567A-6892-48C2-B621-28CAE3725749}" type="pres">
      <dgm:prSet presAssocID="{C60EEF5E-06FB-402C-B3B7-63854C58F2C5}" presName="connTx" presStyleLbl="parChTrans1D3" presStyleIdx="0" presStyleCnt="1"/>
      <dgm:spPr/>
      <dgm:t>
        <a:bodyPr/>
        <a:lstStyle/>
        <a:p>
          <a:endParaRPr lang="en-US"/>
        </a:p>
      </dgm:t>
    </dgm:pt>
    <dgm:pt modelId="{090DFC56-2E6E-44B6-A2CC-D31DACCA25C6}" type="pres">
      <dgm:prSet presAssocID="{9866A32F-F1A2-4873-A7BC-EE22F69679DB}" presName="root2" presStyleCnt="0"/>
      <dgm:spPr/>
    </dgm:pt>
    <dgm:pt modelId="{8D2293FE-CFC9-4F0E-A4D7-627505BDE953}" type="pres">
      <dgm:prSet presAssocID="{9866A32F-F1A2-4873-A7BC-EE22F69679DB}" presName="LevelTwoTextNode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6C27348-94E9-4E76-A752-FDFAA1886AD3}" type="pres">
      <dgm:prSet presAssocID="{9866A32F-F1A2-4873-A7BC-EE22F69679DB}" presName="level3hierChild" presStyleCnt="0"/>
      <dgm:spPr/>
    </dgm:pt>
  </dgm:ptLst>
  <dgm:cxnLst>
    <dgm:cxn modelId="{778C6AE1-068B-40E6-A4E7-51EEE086A8F0}" srcId="{4ADF0853-01C6-4157-A954-A5D73C1687C5}" destId="{586F05D6-F07E-4F17-93D4-59C2AA7A2505}" srcOrd="0" destOrd="0" parTransId="{F28BD5F2-6F6A-43F2-875A-93210F0B424E}" sibTransId="{9F597412-ED57-4C63-BBAA-130451CD31CB}"/>
    <dgm:cxn modelId="{EEE53B2C-7D97-49A0-A9A1-90F3767BCA69}" type="presOf" srcId="{586F05D6-F07E-4F17-93D4-59C2AA7A2505}" destId="{234104A2-2BA0-45FF-BA0B-D8FF91F889B7}" srcOrd="0" destOrd="0" presId="urn:microsoft.com/office/officeart/2005/8/layout/hierarchy2"/>
    <dgm:cxn modelId="{09E10023-0DDB-4BFE-87AF-942A0751FF54}" type="presOf" srcId="{C60EEF5E-06FB-402C-B3B7-63854C58F2C5}" destId="{7C901164-7F8B-4A6B-A192-19C0ACF3F0B8}" srcOrd="0" destOrd="0" presId="urn:microsoft.com/office/officeart/2005/8/layout/hierarchy2"/>
    <dgm:cxn modelId="{1E567B43-FE95-463E-AE84-CD1D8A908E82}" srcId="{4ADF0853-01C6-4157-A954-A5D73C1687C5}" destId="{99A4FA01-B349-4E8F-8B77-318098360184}" srcOrd="5" destOrd="0" parTransId="{73DC0034-A254-4C98-B2C2-81D88022A82D}" sibTransId="{1E88F2B2-9839-42AB-8A12-EC98C5D5BFFC}"/>
    <dgm:cxn modelId="{F3945C3D-AEC2-43E3-94FE-4A622A0D14E6}" type="presOf" srcId="{BACAC65B-9580-4EAB-9352-3978C87A2A96}" destId="{87585C93-3DC8-40EB-8451-3A1B2617061F}" srcOrd="0" destOrd="0" presId="urn:microsoft.com/office/officeart/2005/8/layout/hierarchy2"/>
    <dgm:cxn modelId="{D2404E0D-D1A9-4697-8DA7-ECC841585680}" type="presOf" srcId="{C60EEF5E-06FB-402C-B3B7-63854C58F2C5}" destId="{7958567A-6892-48C2-B621-28CAE3725749}" srcOrd="1" destOrd="0" presId="urn:microsoft.com/office/officeart/2005/8/layout/hierarchy2"/>
    <dgm:cxn modelId="{52824957-397C-4362-9AB1-41A41C645776}" type="presOf" srcId="{15FD2F92-A815-4372-BEAB-6CD3B4A367FA}" destId="{75E4C96F-3DF0-412A-B279-9F33F7E08F76}" srcOrd="0" destOrd="0" presId="urn:microsoft.com/office/officeart/2005/8/layout/hierarchy2"/>
    <dgm:cxn modelId="{B3F554F8-1DBF-4643-A08B-712802D5D80E}" type="presOf" srcId="{62263A76-B00A-4048-A850-CE05DA760741}" destId="{3CFC86EB-EED1-4776-B8F2-B895746681EC}" srcOrd="0" destOrd="0" presId="urn:microsoft.com/office/officeart/2005/8/layout/hierarchy2"/>
    <dgm:cxn modelId="{CEA4F206-0077-4BEE-9165-12803B129EA1}" type="presOf" srcId="{F28BD5F2-6F6A-43F2-875A-93210F0B424E}" destId="{1C8F0A0D-5DB5-438C-BA5D-79DE53F58AF7}" srcOrd="1" destOrd="0" presId="urn:microsoft.com/office/officeart/2005/8/layout/hierarchy2"/>
    <dgm:cxn modelId="{49120449-8845-4813-A04F-08FF67AB839F}" type="presOf" srcId="{95BD7501-7DC8-4E92-A9EB-F1F7203742F3}" destId="{6C8A3DF0-869B-4A47-A288-6E077BD35906}" srcOrd="1" destOrd="0" presId="urn:microsoft.com/office/officeart/2005/8/layout/hierarchy2"/>
    <dgm:cxn modelId="{B1F1A899-2EAE-49B2-8599-AF372A2F3444}" type="presOf" srcId="{8D35D55B-271D-4927-9B93-F18867FEF2E1}" destId="{A759A4F0-9408-4D2B-AA74-A79071A9C09B}" srcOrd="0" destOrd="0" presId="urn:microsoft.com/office/officeart/2005/8/layout/hierarchy2"/>
    <dgm:cxn modelId="{A6A7BDA6-FB90-462A-9B41-477089D13B4A}" srcId="{15FD2F92-A815-4372-BEAB-6CD3B4A367FA}" destId="{9866A32F-F1A2-4873-A7BC-EE22F69679DB}" srcOrd="0" destOrd="0" parTransId="{C60EEF5E-06FB-402C-B3B7-63854C58F2C5}" sibTransId="{16AB694C-72B3-4B35-B48B-6C54987B1DFE}"/>
    <dgm:cxn modelId="{AE7711B2-F698-47BF-ACAF-8A0E04AD01BC}" type="presOf" srcId="{9BFF31BA-9CC0-4B9A-A3D0-FC6B58D7EC37}" destId="{07CCDC6E-85B0-4AC8-BFB2-F181BE632DA4}" srcOrd="0" destOrd="0" presId="urn:microsoft.com/office/officeart/2005/8/layout/hierarchy2"/>
    <dgm:cxn modelId="{DEE896BF-B017-471C-B85C-A208A6AD77BB}" type="presOf" srcId="{4ADF0853-01C6-4157-A954-A5D73C1687C5}" destId="{BC13CC0D-27F6-4629-A8FA-8FC86852E0F3}" srcOrd="0" destOrd="0" presId="urn:microsoft.com/office/officeart/2005/8/layout/hierarchy2"/>
    <dgm:cxn modelId="{48E39D9F-8D01-4834-A0B3-C271A6AFA36B}" type="presOf" srcId="{62263A76-B00A-4048-A850-CE05DA760741}" destId="{C1376C8C-75E5-4C1B-B1D6-7D3E49599FD6}" srcOrd="1" destOrd="0" presId="urn:microsoft.com/office/officeart/2005/8/layout/hierarchy2"/>
    <dgm:cxn modelId="{95D0AF5E-A018-4E80-B132-175AA2E59A81}" type="presOf" srcId="{F28BD5F2-6F6A-43F2-875A-93210F0B424E}" destId="{E0B4E081-F2F7-4FBD-9991-DE9DF8BA0405}" srcOrd="0" destOrd="0" presId="urn:microsoft.com/office/officeart/2005/8/layout/hierarchy2"/>
    <dgm:cxn modelId="{83F0A9B7-36C0-43D7-AD87-EADBE39D824F}" type="presOf" srcId="{593146B3-EFB2-45A5-82C2-5411C829929E}" destId="{1DF1D8D7-7030-4540-BF01-DBD6EEA6DFF7}" srcOrd="0" destOrd="0" presId="urn:microsoft.com/office/officeart/2005/8/layout/hierarchy2"/>
    <dgm:cxn modelId="{7B792926-8D8F-493D-AEE6-A158A63943B9}" type="presOf" srcId="{8D35D55B-271D-4927-9B93-F18867FEF2E1}" destId="{1C2E2A88-4287-45DE-86CE-C02263CA8B75}" srcOrd="1" destOrd="0" presId="urn:microsoft.com/office/officeart/2005/8/layout/hierarchy2"/>
    <dgm:cxn modelId="{A4726391-19BD-4656-B70D-A18D93BF43D6}" type="presOf" srcId="{67F63F0F-2990-4768-8E66-5A048F0A5FC4}" destId="{1B160A58-C65B-4224-A2F8-2E887FB7AF1D}" srcOrd="1" destOrd="0" presId="urn:microsoft.com/office/officeart/2005/8/layout/hierarchy2"/>
    <dgm:cxn modelId="{58342C9D-558A-4E78-B965-61926C4C6FCF}" type="presOf" srcId="{73DC0034-A254-4C98-B2C2-81D88022A82D}" destId="{64C5CD87-688C-4E0B-B65F-56B5701E37C9}" srcOrd="1" destOrd="0" presId="urn:microsoft.com/office/officeart/2005/8/layout/hierarchy2"/>
    <dgm:cxn modelId="{92BFB5FF-0FA5-4A5F-A793-58E18F772DDB}" srcId="{4ADF0853-01C6-4157-A954-A5D73C1687C5}" destId="{BACAC65B-9580-4EAB-9352-3978C87A2A96}" srcOrd="4" destOrd="0" parTransId="{8D35D55B-271D-4927-9B93-F18867FEF2E1}" sibTransId="{957EAF25-82DD-43FA-A990-B0A07A4F1E78}"/>
    <dgm:cxn modelId="{E327EBAD-561A-4C98-8260-357CA9029034}" type="presOf" srcId="{99A4FA01-B349-4E8F-8B77-318098360184}" destId="{9A3A3A28-B9AD-4AFA-851E-DA878F9272B4}" srcOrd="0" destOrd="0" presId="urn:microsoft.com/office/officeart/2005/8/layout/hierarchy2"/>
    <dgm:cxn modelId="{E800D757-1944-467F-9808-6B3A4D3B476E}" srcId="{4ADF0853-01C6-4157-A954-A5D73C1687C5}" destId="{9BFF31BA-9CC0-4B9A-A3D0-FC6B58D7EC37}" srcOrd="2" destOrd="0" parTransId="{67F63F0F-2990-4768-8E66-5A048F0A5FC4}" sibTransId="{A88034B9-90F9-42BB-818B-4AF2CB38CF0E}"/>
    <dgm:cxn modelId="{15760C1B-1715-46B0-ACF0-ED1A5F72280B}" type="presOf" srcId="{7B5A577A-A328-4D91-89C8-4106809DC914}" destId="{20EE68B0-B411-4DCE-8B94-5E609BB69714}" srcOrd="0" destOrd="0" presId="urn:microsoft.com/office/officeart/2005/8/layout/hierarchy2"/>
    <dgm:cxn modelId="{4BAA38D7-FF65-44E8-9100-D7D326AFBB98}" type="presOf" srcId="{922A2F05-DFBA-451A-B969-641E1B5A1671}" destId="{A3ABEE48-590C-4393-9671-53A39B46F6DF}" srcOrd="0" destOrd="0" presId="urn:microsoft.com/office/officeart/2005/8/layout/hierarchy2"/>
    <dgm:cxn modelId="{1EB64402-F868-410C-AF33-4F8CBCDCCDFA}" srcId="{7B5A577A-A328-4D91-89C8-4106809DC914}" destId="{4ADF0853-01C6-4157-A954-A5D73C1687C5}" srcOrd="0" destOrd="0" parTransId="{2A1615E2-846A-49F1-9162-7C612F1F91E4}" sibTransId="{5F246EA5-39B4-4049-9C12-1CF4408BD622}"/>
    <dgm:cxn modelId="{B628F114-8D1F-4264-B011-1B722E21E34E}" type="presOf" srcId="{3B330F34-2CCE-48D8-90BA-7A6484390FE8}" destId="{949E6ADB-8397-45B3-86D6-020B9193E896}" srcOrd="1" destOrd="0" presId="urn:microsoft.com/office/officeart/2005/8/layout/hierarchy2"/>
    <dgm:cxn modelId="{AD8C4554-2F03-4E1B-B6F6-ACD54A7DE129}" type="presOf" srcId="{73DC0034-A254-4C98-B2C2-81D88022A82D}" destId="{65C5A282-885B-43DB-AF0A-808E044A11EA}" srcOrd="0" destOrd="0" presId="urn:microsoft.com/office/officeart/2005/8/layout/hierarchy2"/>
    <dgm:cxn modelId="{BC5DE4B7-2404-4633-ACE1-4F81BE42542F}" type="presOf" srcId="{9866A32F-F1A2-4873-A7BC-EE22F69679DB}" destId="{8D2293FE-CFC9-4F0E-A4D7-627505BDE953}" srcOrd="0" destOrd="0" presId="urn:microsoft.com/office/officeart/2005/8/layout/hierarchy2"/>
    <dgm:cxn modelId="{854217B4-2002-471D-8F53-A193AA45D67F}" srcId="{4ADF0853-01C6-4157-A954-A5D73C1687C5}" destId="{15FD2F92-A815-4372-BEAB-6CD3B4A367FA}" srcOrd="6" destOrd="0" parTransId="{95BD7501-7DC8-4E92-A9EB-F1F7203742F3}" sibTransId="{AD870526-4231-435B-811A-3CFEDAB1E58A}"/>
    <dgm:cxn modelId="{7D33EF27-182A-4E8B-9503-84AA8F71C2FA}" type="presOf" srcId="{3B330F34-2CCE-48D8-90BA-7A6484390FE8}" destId="{B8C17958-307D-4F46-8CCE-83FA4DDBAAF7}" srcOrd="0" destOrd="0" presId="urn:microsoft.com/office/officeart/2005/8/layout/hierarchy2"/>
    <dgm:cxn modelId="{DB700049-3483-4947-B9A3-C463D8473F8E}" type="presOf" srcId="{95BD7501-7DC8-4E92-A9EB-F1F7203742F3}" destId="{D1039546-83D9-4786-8660-97B07F1EB2AB}" srcOrd="0" destOrd="0" presId="urn:microsoft.com/office/officeart/2005/8/layout/hierarchy2"/>
    <dgm:cxn modelId="{02585A27-30AF-477A-BBE4-222C01A9AFCE}" srcId="{4ADF0853-01C6-4157-A954-A5D73C1687C5}" destId="{593146B3-EFB2-45A5-82C2-5411C829929E}" srcOrd="3" destOrd="0" parTransId="{62263A76-B00A-4048-A850-CE05DA760741}" sibTransId="{6C544418-8069-4BE1-9918-1BFFCA6F6BF3}"/>
    <dgm:cxn modelId="{962653E5-A946-4848-AF34-C02E5CC9E5D5}" type="presOf" srcId="{67F63F0F-2990-4768-8E66-5A048F0A5FC4}" destId="{DCEB1F50-5DEB-4ABE-B04B-A7AA5FDCB0D6}" srcOrd="0" destOrd="0" presId="urn:microsoft.com/office/officeart/2005/8/layout/hierarchy2"/>
    <dgm:cxn modelId="{78F4BE7A-FD6A-4055-B899-F1EF0F9BC516}" srcId="{4ADF0853-01C6-4157-A954-A5D73C1687C5}" destId="{922A2F05-DFBA-451A-B969-641E1B5A1671}" srcOrd="1" destOrd="0" parTransId="{3B330F34-2CCE-48D8-90BA-7A6484390FE8}" sibTransId="{BF4E5E97-1F67-4F93-AED3-470335261FDB}"/>
    <dgm:cxn modelId="{E373C3CC-B621-4F95-BC2B-966540D6469B}" type="presParOf" srcId="{20EE68B0-B411-4DCE-8B94-5E609BB69714}" destId="{47104199-CC16-4F64-84F8-869ADBCA0580}" srcOrd="0" destOrd="0" presId="urn:microsoft.com/office/officeart/2005/8/layout/hierarchy2"/>
    <dgm:cxn modelId="{003DC268-1A10-49C0-9CE9-BF25689BE2F8}" type="presParOf" srcId="{47104199-CC16-4F64-84F8-869ADBCA0580}" destId="{BC13CC0D-27F6-4629-A8FA-8FC86852E0F3}" srcOrd="0" destOrd="0" presId="urn:microsoft.com/office/officeart/2005/8/layout/hierarchy2"/>
    <dgm:cxn modelId="{AD1682F5-2800-4096-8F74-EFBD00823CE8}" type="presParOf" srcId="{47104199-CC16-4F64-84F8-869ADBCA0580}" destId="{274D198E-0991-40C9-974B-A7E557C999DA}" srcOrd="1" destOrd="0" presId="urn:microsoft.com/office/officeart/2005/8/layout/hierarchy2"/>
    <dgm:cxn modelId="{C2FAB623-7A91-4DCE-83FA-F192705F7B26}" type="presParOf" srcId="{274D198E-0991-40C9-974B-A7E557C999DA}" destId="{E0B4E081-F2F7-4FBD-9991-DE9DF8BA0405}" srcOrd="0" destOrd="0" presId="urn:microsoft.com/office/officeart/2005/8/layout/hierarchy2"/>
    <dgm:cxn modelId="{FEF8567F-23E9-4A5E-8CDC-786231F8A813}" type="presParOf" srcId="{E0B4E081-F2F7-4FBD-9991-DE9DF8BA0405}" destId="{1C8F0A0D-5DB5-438C-BA5D-79DE53F58AF7}" srcOrd="0" destOrd="0" presId="urn:microsoft.com/office/officeart/2005/8/layout/hierarchy2"/>
    <dgm:cxn modelId="{A866E9CD-197A-4C96-9BC7-FE7C45560D38}" type="presParOf" srcId="{274D198E-0991-40C9-974B-A7E557C999DA}" destId="{13081BEA-A12E-48ED-9B9F-27286F4AA37C}" srcOrd="1" destOrd="0" presId="urn:microsoft.com/office/officeart/2005/8/layout/hierarchy2"/>
    <dgm:cxn modelId="{E093C23E-2D5D-4547-BF49-94100CB91C95}" type="presParOf" srcId="{13081BEA-A12E-48ED-9B9F-27286F4AA37C}" destId="{234104A2-2BA0-45FF-BA0B-D8FF91F889B7}" srcOrd="0" destOrd="0" presId="urn:microsoft.com/office/officeart/2005/8/layout/hierarchy2"/>
    <dgm:cxn modelId="{66B29538-09BB-4A47-9EF3-5C9E1A56B218}" type="presParOf" srcId="{13081BEA-A12E-48ED-9B9F-27286F4AA37C}" destId="{041A68F4-7F43-4762-A02C-8B06153084B0}" srcOrd="1" destOrd="0" presId="urn:microsoft.com/office/officeart/2005/8/layout/hierarchy2"/>
    <dgm:cxn modelId="{2ABC435A-8DB6-4A16-BB3E-E39DD83C96E4}" type="presParOf" srcId="{274D198E-0991-40C9-974B-A7E557C999DA}" destId="{B8C17958-307D-4F46-8CCE-83FA4DDBAAF7}" srcOrd="2" destOrd="0" presId="urn:microsoft.com/office/officeart/2005/8/layout/hierarchy2"/>
    <dgm:cxn modelId="{B734936B-49E8-4680-BC42-7F65CE7F6842}" type="presParOf" srcId="{B8C17958-307D-4F46-8CCE-83FA4DDBAAF7}" destId="{949E6ADB-8397-45B3-86D6-020B9193E896}" srcOrd="0" destOrd="0" presId="urn:microsoft.com/office/officeart/2005/8/layout/hierarchy2"/>
    <dgm:cxn modelId="{5C250184-CCFB-4A18-83A9-0EECFC06F4AE}" type="presParOf" srcId="{274D198E-0991-40C9-974B-A7E557C999DA}" destId="{4DDA68B6-7EA2-4E06-AE7A-68E75C697043}" srcOrd="3" destOrd="0" presId="urn:microsoft.com/office/officeart/2005/8/layout/hierarchy2"/>
    <dgm:cxn modelId="{0564B0C6-EEB4-4740-963C-94803827BB9B}" type="presParOf" srcId="{4DDA68B6-7EA2-4E06-AE7A-68E75C697043}" destId="{A3ABEE48-590C-4393-9671-53A39B46F6DF}" srcOrd="0" destOrd="0" presId="urn:microsoft.com/office/officeart/2005/8/layout/hierarchy2"/>
    <dgm:cxn modelId="{FCDA0F96-E9A7-468F-A49E-819FB2939FE4}" type="presParOf" srcId="{4DDA68B6-7EA2-4E06-AE7A-68E75C697043}" destId="{3CD2CC83-4CD9-40F1-906F-5381C3F62CA0}" srcOrd="1" destOrd="0" presId="urn:microsoft.com/office/officeart/2005/8/layout/hierarchy2"/>
    <dgm:cxn modelId="{BD93A90A-AE9A-4FC4-9851-9F78EC33FE95}" type="presParOf" srcId="{274D198E-0991-40C9-974B-A7E557C999DA}" destId="{DCEB1F50-5DEB-4ABE-B04B-A7AA5FDCB0D6}" srcOrd="4" destOrd="0" presId="urn:microsoft.com/office/officeart/2005/8/layout/hierarchy2"/>
    <dgm:cxn modelId="{9E767188-2E45-43EF-AD7D-7FA299108ABE}" type="presParOf" srcId="{DCEB1F50-5DEB-4ABE-B04B-A7AA5FDCB0D6}" destId="{1B160A58-C65B-4224-A2F8-2E887FB7AF1D}" srcOrd="0" destOrd="0" presId="urn:microsoft.com/office/officeart/2005/8/layout/hierarchy2"/>
    <dgm:cxn modelId="{3D262D6C-A92D-402D-9F3D-FE55C478040C}" type="presParOf" srcId="{274D198E-0991-40C9-974B-A7E557C999DA}" destId="{089B3AB9-E210-4BE7-95D3-ED3FF8B9F038}" srcOrd="5" destOrd="0" presId="urn:microsoft.com/office/officeart/2005/8/layout/hierarchy2"/>
    <dgm:cxn modelId="{A5AEA41A-658F-47F8-A1CA-06E88A4F829F}" type="presParOf" srcId="{089B3AB9-E210-4BE7-95D3-ED3FF8B9F038}" destId="{07CCDC6E-85B0-4AC8-BFB2-F181BE632DA4}" srcOrd="0" destOrd="0" presId="urn:microsoft.com/office/officeart/2005/8/layout/hierarchy2"/>
    <dgm:cxn modelId="{722CF881-F395-492C-9BE5-14DDA04F8FA2}" type="presParOf" srcId="{089B3AB9-E210-4BE7-95D3-ED3FF8B9F038}" destId="{EAA8A5A3-E799-471A-800D-58885BD2ED0D}" srcOrd="1" destOrd="0" presId="urn:microsoft.com/office/officeart/2005/8/layout/hierarchy2"/>
    <dgm:cxn modelId="{36710CAC-2730-4ACD-A77D-887DE98CB831}" type="presParOf" srcId="{274D198E-0991-40C9-974B-A7E557C999DA}" destId="{3CFC86EB-EED1-4776-B8F2-B895746681EC}" srcOrd="6" destOrd="0" presId="urn:microsoft.com/office/officeart/2005/8/layout/hierarchy2"/>
    <dgm:cxn modelId="{508EF331-187F-4AB7-8AA5-89A730AF9331}" type="presParOf" srcId="{3CFC86EB-EED1-4776-B8F2-B895746681EC}" destId="{C1376C8C-75E5-4C1B-B1D6-7D3E49599FD6}" srcOrd="0" destOrd="0" presId="urn:microsoft.com/office/officeart/2005/8/layout/hierarchy2"/>
    <dgm:cxn modelId="{CCB2BE0C-5EAB-414E-BFC0-E86069C0F4A6}" type="presParOf" srcId="{274D198E-0991-40C9-974B-A7E557C999DA}" destId="{972A943A-4AE9-49ED-9259-75A8712EE645}" srcOrd="7" destOrd="0" presId="urn:microsoft.com/office/officeart/2005/8/layout/hierarchy2"/>
    <dgm:cxn modelId="{56B4E578-C5DE-431F-987E-0EC54945A9AF}" type="presParOf" srcId="{972A943A-4AE9-49ED-9259-75A8712EE645}" destId="{1DF1D8D7-7030-4540-BF01-DBD6EEA6DFF7}" srcOrd="0" destOrd="0" presId="urn:microsoft.com/office/officeart/2005/8/layout/hierarchy2"/>
    <dgm:cxn modelId="{D90D7AC5-EF58-42F2-99CF-E30B7145D72C}" type="presParOf" srcId="{972A943A-4AE9-49ED-9259-75A8712EE645}" destId="{C96FD69E-19E7-4011-89CA-346CAF024A3C}" srcOrd="1" destOrd="0" presId="urn:microsoft.com/office/officeart/2005/8/layout/hierarchy2"/>
    <dgm:cxn modelId="{35F655C8-210F-4A6F-803D-596535600DBA}" type="presParOf" srcId="{274D198E-0991-40C9-974B-A7E557C999DA}" destId="{A759A4F0-9408-4D2B-AA74-A79071A9C09B}" srcOrd="8" destOrd="0" presId="urn:microsoft.com/office/officeart/2005/8/layout/hierarchy2"/>
    <dgm:cxn modelId="{AAD7AF96-9CE7-4ABD-BD73-25A795C522EA}" type="presParOf" srcId="{A759A4F0-9408-4D2B-AA74-A79071A9C09B}" destId="{1C2E2A88-4287-45DE-86CE-C02263CA8B75}" srcOrd="0" destOrd="0" presId="urn:microsoft.com/office/officeart/2005/8/layout/hierarchy2"/>
    <dgm:cxn modelId="{E8AC132C-CD71-497E-B7F6-2BF836803E99}" type="presParOf" srcId="{274D198E-0991-40C9-974B-A7E557C999DA}" destId="{C75DCD6F-860D-4A3A-A508-D58C97690457}" srcOrd="9" destOrd="0" presId="urn:microsoft.com/office/officeart/2005/8/layout/hierarchy2"/>
    <dgm:cxn modelId="{718B548B-35C4-4512-9530-5C3D8877D952}" type="presParOf" srcId="{C75DCD6F-860D-4A3A-A508-D58C97690457}" destId="{87585C93-3DC8-40EB-8451-3A1B2617061F}" srcOrd="0" destOrd="0" presId="urn:microsoft.com/office/officeart/2005/8/layout/hierarchy2"/>
    <dgm:cxn modelId="{1FB5585E-1D15-445D-A011-561ABD29E018}" type="presParOf" srcId="{C75DCD6F-860D-4A3A-A508-D58C97690457}" destId="{513CAE68-879F-4AAE-96D2-295E768D6DD8}" srcOrd="1" destOrd="0" presId="urn:microsoft.com/office/officeart/2005/8/layout/hierarchy2"/>
    <dgm:cxn modelId="{C92E96F6-8906-429D-BD13-AC409A1AF80C}" type="presParOf" srcId="{274D198E-0991-40C9-974B-A7E557C999DA}" destId="{65C5A282-885B-43DB-AF0A-808E044A11EA}" srcOrd="10" destOrd="0" presId="urn:microsoft.com/office/officeart/2005/8/layout/hierarchy2"/>
    <dgm:cxn modelId="{D89AE224-C60E-4ADA-AE72-13BCF7175BBB}" type="presParOf" srcId="{65C5A282-885B-43DB-AF0A-808E044A11EA}" destId="{64C5CD87-688C-4E0B-B65F-56B5701E37C9}" srcOrd="0" destOrd="0" presId="urn:microsoft.com/office/officeart/2005/8/layout/hierarchy2"/>
    <dgm:cxn modelId="{8BB2075D-1E5D-4687-9994-94E26F6DA43C}" type="presParOf" srcId="{274D198E-0991-40C9-974B-A7E557C999DA}" destId="{FDF718CE-92A9-4128-8CE7-7D5B436478EC}" srcOrd="11" destOrd="0" presId="urn:microsoft.com/office/officeart/2005/8/layout/hierarchy2"/>
    <dgm:cxn modelId="{89E9E928-B32C-438E-BF04-D40D9370855D}" type="presParOf" srcId="{FDF718CE-92A9-4128-8CE7-7D5B436478EC}" destId="{9A3A3A28-B9AD-4AFA-851E-DA878F9272B4}" srcOrd="0" destOrd="0" presId="urn:microsoft.com/office/officeart/2005/8/layout/hierarchy2"/>
    <dgm:cxn modelId="{29A046F4-0645-4864-AF17-6F4728771246}" type="presParOf" srcId="{FDF718CE-92A9-4128-8CE7-7D5B436478EC}" destId="{9BC4B409-AA56-42A6-B5F0-75BB8C7CF45D}" srcOrd="1" destOrd="0" presId="urn:microsoft.com/office/officeart/2005/8/layout/hierarchy2"/>
    <dgm:cxn modelId="{CF0A3498-D15D-4B62-86EA-38529836D1F2}" type="presParOf" srcId="{274D198E-0991-40C9-974B-A7E557C999DA}" destId="{D1039546-83D9-4786-8660-97B07F1EB2AB}" srcOrd="12" destOrd="0" presId="urn:microsoft.com/office/officeart/2005/8/layout/hierarchy2"/>
    <dgm:cxn modelId="{F877CD25-E782-499D-B8EC-1B72F8927115}" type="presParOf" srcId="{D1039546-83D9-4786-8660-97B07F1EB2AB}" destId="{6C8A3DF0-869B-4A47-A288-6E077BD35906}" srcOrd="0" destOrd="0" presId="urn:microsoft.com/office/officeart/2005/8/layout/hierarchy2"/>
    <dgm:cxn modelId="{95CA32DB-7906-4164-B221-02122AC04FDE}" type="presParOf" srcId="{274D198E-0991-40C9-974B-A7E557C999DA}" destId="{5B3B1AE2-F6DD-4E75-8C8F-15DF284F509E}" srcOrd="13" destOrd="0" presId="urn:microsoft.com/office/officeart/2005/8/layout/hierarchy2"/>
    <dgm:cxn modelId="{8946E582-B211-4F73-9FB9-9554952C93C1}" type="presParOf" srcId="{5B3B1AE2-F6DD-4E75-8C8F-15DF284F509E}" destId="{75E4C96F-3DF0-412A-B279-9F33F7E08F76}" srcOrd="0" destOrd="0" presId="urn:microsoft.com/office/officeart/2005/8/layout/hierarchy2"/>
    <dgm:cxn modelId="{A9039BC7-3C98-4535-A918-9BF78863E08F}" type="presParOf" srcId="{5B3B1AE2-F6DD-4E75-8C8F-15DF284F509E}" destId="{2F951237-3BFF-46F0-B8DD-49FFB48C25BA}" srcOrd="1" destOrd="0" presId="urn:microsoft.com/office/officeart/2005/8/layout/hierarchy2"/>
    <dgm:cxn modelId="{FD3EAF8F-8C37-43FD-9A3B-C19806DE4535}" type="presParOf" srcId="{2F951237-3BFF-46F0-B8DD-49FFB48C25BA}" destId="{7C901164-7F8B-4A6B-A192-19C0ACF3F0B8}" srcOrd="0" destOrd="0" presId="urn:microsoft.com/office/officeart/2005/8/layout/hierarchy2"/>
    <dgm:cxn modelId="{6CCA9268-0222-4990-9B7B-4C2982183F51}" type="presParOf" srcId="{7C901164-7F8B-4A6B-A192-19C0ACF3F0B8}" destId="{7958567A-6892-48C2-B621-28CAE3725749}" srcOrd="0" destOrd="0" presId="urn:microsoft.com/office/officeart/2005/8/layout/hierarchy2"/>
    <dgm:cxn modelId="{5D7CF976-47EB-4812-8221-68AD0E920261}" type="presParOf" srcId="{2F951237-3BFF-46F0-B8DD-49FFB48C25BA}" destId="{090DFC56-2E6E-44B6-A2CC-D31DACCA25C6}" srcOrd="1" destOrd="0" presId="urn:microsoft.com/office/officeart/2005/8/layout/hierarchy2"/>
    <dgm:cxn modelId="{A7B03679-2A1D-4490-98B3-02F4C767AFDD}" type="presParOf" srcId="{090DFC56-2E6E-44B6-A2CC-D31DACCA25C6}" destId="{8D2293FE-CFC9-4F0E-A4D7-627505BDE953}" srcOrd="0" destOrd="0" presId="urn:microsoft.com/office/officeart/2005/8/layout/hierarchy2"/>
    <dgm:cxn modelId="{81242BE6-718A-40CB-92FC-784ADC8F2804}" type="presParOf" srcId="{090DFC56-2E6E-44B6-A2CC-D31DACCA25C6}" destId="{76C27348-94E9-4E76-A752-FDFAA1886AD3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4E639D4-41AF-410A-A2B2-CBF9E4E38565}">
      <dsp:nvSpPr>
        <dsp:cNvPr id="0" name=""/>
        <dsp:cNvSpPr/>
      </dsp:nvSpPr>
      <dsp:spPr>
        <a:xfrm>
          <a:off x="2805823" y="822235"/>
          <a:ext cx="506963" cy="790823"/>
        </a:xfrm>
        <a:custGeom>
          <a:avLst/>
          <a:gdLst/>
          <a:ahLst/>
          <a:cxnLst/>
          <a:rect l="0" t="0" r="0" b="0"/>
          <a:pathLst>
            <a:path>
              <a:moveTo>
                <a:pt x="506963" y="0"/>
              </a:moveTo>
              <a:lnTo>
                <a:pt x="506963" y="790823"/>
              </a:lnTo>
              <a:lnTo>
                <a:pt x="0" y="79082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25EB35-9CAD-4395-BA77-3DA3DE670798}">
      <dsp:nvSpPr>
        <dsp:cNvPr id="0" name=""/>
        <dsp:cNvSpPr/>
      </dsp:nvSpPr>
      <dsp:spPr>
        <a:xfrm>
          <a:off x="7143633" y="1988033"/>
          <a:ext cx="119644" cy="741984"/>
        </a:xfrm>
        <a:custGeom>
          <a:avLst/>
          <a:gdLst/>
          <a:ahLst/>
          <a:cxnLst/>
          <a:rect l="0" t="0" r="0" b="0"/>
          <a:pathLst>
            <a:path>
              <a:moveTo>
                <a:pt x="119644" y="0"/>
              </a:moveTo>
              <a:lnTo>
                <a:pt x="119644" y="741984"/>
              </a:lnTo>
              <a:lnTo>
                <a:pt x="0" y="74198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01AB16-FD38-4417-BE7A-ACC06388496C}">
      <dsp:nvSpPr>
        <dsp:cNvPr id="0" name=""/>
        <dsp:cNvSpPr/>
      </dsp:nvSpPr>
      <dsp:spPr>
        <a:xfrm>
          <a:off x="3312787" y="822235"/>
          <a:ext cx="3129658" cy="7553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55380"/>
              </a:lnTo>
              <a:lnTo>
                <a:pt x="3129658" y="75538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2AEA80-84D7-4C71-828C-5082FC35BEB0}">
      <dsp:nvSpPr>
        <dsp:cNvPr id="0" name=""/>
        <dsp:cNvSpPr/>
      </dsp:nvSpPr>
      <dsp:spPr>
        <a:xfrm>
          <a:off x="4111277" y="1988033"/>
          <a:ext cx="172375" cy="755166"/>
        </a:xfrm>
        <a:custGeom>
          <a:avLst/>
          <a:gdLst/>
          <a:ahLst/>
          <a:cxnLst/>
          <a:rect l="0" t="0" r="0" b="0"/>
          <a:pathLst>
            <a:path>
              <a:moveTo>
                <a:pt x="172375" y="0"/>
              </a:moveTo>
              <a:lnTo>
                <a:pt x="172375" y="755166"/>
              </a:lnTo>
              <a:lnTo>
                <a:pt x="0" y="75516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365087-04C5-4D49-96F2-CE1E0C1C0064}">
      <dsp:nvSpPr>
        <dsp:cNvPr id="0" name=""/>
        <dsp:cNvSpPr/>
      </dsp:nvSpPr>
      <dsp:spPr>
        <a:xfrm>
          <a:off x="3312787" y="822235"/>
          <a:ext cx="150031" cy="7553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55380"/>
              </a:lnTo>
              <a:lnTo>
                <a:pt x="150031" y="75538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D62DE7-12AD-4E37-9CF8-B49B33648173}">
      <dsp:nvSpPr>
        <dsp:cNvPr id="0" name=""/>
        <dsp:cNvSpPr/>
      </dsp:nvSpPr>
      <dsp:spPr>
        <a:xfrm>
          <a:off x="3312787" y="822235"/>
          <a:ext cx="2957282" cy="32575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85218"/>
              </a:lnTo>
              <a:lnTo>
                <a:pt x="2957282" y="3085218"/>
              </a:lnTo>
              <a:lnTo>
                <a:pt x="2957282" y="325759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7740C2-2713-4715-AA3D-EEDBA4864ADA}">
      <dsp:nvSpPr>
        <dsp:cNvPr id="0" name=""/>
        <dsp:cNvSpPr/>
      </dsp:nvSpPr>
      <dsp:spPr>
        <a:xfrm>
          <a:off x="3312787" y="822235"/>
          <a:ext cx="970865" cy="32575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85218"/>
              </a:lnTo>
              <a:lnTo>
                <a:pt x="970865" y="3085218"/>
              </a:lnTo>
              <a:lnTo>
                <a:pt x="970865" y="325759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93B8DE-9DA2-4363-A2D2-4658C3DD5662}">
      <dsp:nvSpPr>
        <dsp:cNvPr id="0" name=""/>
        <dsp:cNvSpPr/>
      </dsp:nvSpPr>
      <dsp:spPr>
        <a:xfrm>
          <a:off x="122305" y="770"/>
          <a:ext cx="1641667" cy="8208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rgbClr val="C00000"/>
              </a:solidFill>
              <a:latin typeface="Bodoni MT Black" pitchFamily="18" charset="0"/>
            </a:rPr>
            <a:t>HEAD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rgbClr val="C00000"/>
              </a:solidFill>
              <a:latin typeface="Bodoni MT Black" pitchFamily="18" charset="0"/>
            </a:rPr>
            <a:t>SCS&amp;IT</a:t>
          </a:r>
          <a:endParaRPr lang="en-US" sz="1700" kern="1200" dirty="0">
            <a:solidFill>
              <a:srgbClr val="C00000"/>
            </a:solidFill>
            <a:latin typeface="Bodoni MT Black" pitchFamily="18" charset="0"/>
          </a:endParaRPr>
        </a:p>
      </dsp:txBody>
      <dsp:txXfrm>
        <a:off x="122305" y="770"/>
        <a:ext cx="1641667" cy="820833"/>
      </dsp:txXfrm>
    </dsp:sp>
    <dsp:sp modelId="{A3E7B36E-FC42-42E4-9107-2A82550FB1C2}">
      <dsp:nvSpPr>
        <dsp:cNvPr id="0" name=""/>
        <dsp:cNvSpPr/>
      </dsp:nvSpPr>
      <dsp:spPr>
        <a:xfrm>
          <a:off x="4661974" y="93672"/>
          <a:ext cx="1641667" cy="7033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>
              <a:solidFill>
                <a:srgbClr val="C00000"/>
              </a:solidFill>
              <a:latin typeface="Bodoni MT Black" pitchFamily="18" charset="0"/>
            </a:rPr>
            <a:t>HEAD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>
              <a:solidFill>
                <a:srgbClr val="C00000"/>
              </a:solidFill>
              <a:latin typeface="Bodoni MT Black" pitchFamily="18" charset="0"/>
            </a:rPr>
            <a:t>IT  Centre</a:t>
          </a:r>
        </a:p>
      </dsp:txBody>
      <dsp:txXfrm>
        <a:off x="4661974" y="93672"/>
        <a:ext cx="1641667" cy="703372"/>
      </dsp:txXfrm>
    </dsp:sp>
    <dsp:sp modelId="{73BE52C9-D52B-4A9B-AAF2-3B329813CBC9}">
      <dsp:nvSpPr>
        <dsp:cNvPr id="0" name=""/>
        <dsp:cNvSpPr/>
      </dsp:nvSpPr>
      <dsp:spPr>
        <a:xfrm>
          <a:off x="2382848" y="1402"/>
          <a:ext cx="1859877" cy="8208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>
              <a:solidFill>
                <a:srgbClr val="C00000"/>
              </a:solidFill>
              <a:latin typeface="Bodoni MT Black" pitchFamily="18" charset="0"/>
            </a:rPr>
            <a:t>HEAD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>
              <a:solidFill>
                <a:srgbClr val="C00000"/>
              </a:solidFill>
              <a:latin typeface="Bodoni MT Black" pitchFamily="18" charset="0"/>
            </a:rPr>
            <a:t>Computer Centre</a:t>
          </a:r>
        </a:p>
      </dsp:txBody>
      <dsp:txXfrm>
        <a:off x="2382848" y="1402"/>
        <a:ext cx="1859877" cy="820833"/>
      </dsp:txXfrm>
    </dsp:sp>
    <dsp:sp modelId="{C82C11A0-3001-480D-8F52-E31BC8CCF8EB}">
      <dsp:nvSpPr>
        <dsp:cNvPr id="0" name=""/>
        <dsp:cNvSpPr/>
      </dsp:nvSpPr>
      <dsp:spPr>
        <a:xfrm>
          <a:off x="3462818" y="4079829"/>
          <a:ext cx="1641667" cy="8208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rgbClr val="C00000"/>
              </a:solidFill>
              <a:latin typeface="Bodoni MT Black" pitchFamily="18" charset="0"/>
            </a:rPr>
            <a:t>Computer  Operator</a:t>
          </a:r>
          <a:endParaRPr lang="en-US" sz="1700" kern="1200" dirty="0">
            <a:solidFill>
              <a:srgbClr val="C00000"/>
            </a:solidFill>
            <a:latin typeface="Bodoni MT Black" pitchFamily="18" charset="0"/>
          </a:endParaRPr>
        </a:p>
      </dsp:txBody>
      <dsp:txXfrm>
        <a:off x="3462818" y="4079829"/>
        <a:ext cx="1641667" cy="820833"/>
      </dsp:txXfrm>
    </dsp:sp>
    <dsp:sp modelId="{3C694F83-99B6-485E-9761-1568FC13B549}">
      <dsp:nvSpPr>
        <dsp:cNvPr id="0" name=""/>
        <dsp:cNvSpPr/>
      </dsp:nvSpPr>
      <dsp:spPr>
        <a:xfrm>
          <a:off x="5449236" y="4079829"/>
          <a:ext cx="1641667" cy="8208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rgbClr val="C00000"/>
              </a:solidFill>
              <a:latin typeface="Bodoni MT Black" pitchFamily="18" charset="0"/>
            </a:rPr>
            <a:t>Data Entry Operator</a:t>
          </a:r>
          <a:endParaRPr lang="en-US" sz="1700" kern="1200" dirty="0">
            <a:solidFill>
              <a:srgbClr val="C00000"/>
            </a:solidFill>
            <a:latin typeface="Bodoni MT Black" pitchFamily="18" charset="0"/>
          </a:endParaRPr>
        </a:p>
      </dsp:txBody>
      <dsp:txXfrm>
        <a:off x="5449236" y="4079829"/>
        <a:ext cx="1641667" cy="820833"/>
      </dsp:txXfrm>
    </dsp:sp>
    <dsp:sp modelId="{433D13E1-DE3C-49F4-9F2C-8D1768A9521C}">
      <dsp:nvSpPr>
        <dsp:cNvPr id="0" name=""/>
        <dsp:cNvSpPr/>
      </dsp:nvSpPr>
      <dsp:spPr>
        <a:xfrm>
          <a:off x="3462818" y="1167199"/>
          <a:ext cx="1641667" cy="8208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rgbClr val="C00000"/>
              </a:solidFill>
              <a:latin typeface="Bodoni MT Black" pitchFamily="18" charset="0"/>
            </a:rPr>
            <a:t>Systems Manager</a:t>
          </a:r>
          <a:endParaRPr lang="en-US" sz="1700" kern="1200" dirty="0">
            <a:solidFill>
              <a:srgbClr val="C00000"/>
            </a:solidFill>
            <a:latin typeface="Bodoni MT Black" pitchFamily="18" charset="0"/>
          </a:endParaRPr>
        </a:p>
      </dsp:txBody>
      <dsp:txXfrm>
        <a:off x="3462818" y="1167199"/>
        <a:ext cx="1641667" cy="820833"/>
      </dsp:txXfrm>
    </dsp:sp>
    <dsp:sp modelId="{5FC4482F-0899-4924-88C5-687209F25522}">
      <dsp:nvSpPr>
        <dsp:cNvPr id="0" name=""/>
        <dsp:cNvSpPr/>
      </dsp:nvSpPr>
      <dsp:spPr>
        <a:xfrm>
          <a:off x="2469610" y="2332783"/>
          <a:ext cx="1641667" cy="8208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rgbClr val="C00000"/>
              </a:solidFill>
              <a:latin typeface="Bodoni MT Black" pitchFamily="18" charset="0"/>
            </a:rPr>
            <a:t>Programmer</a:t>
          </a:r>
          <a:endParaRPr lang="en-US" sz="1700" kern="1200" dirty="0">
            <a:solidFill>
              <a:srgbClr val="C00000"/>
            </a:solidFill>
            <a:latin typeface="Bodoni MT Black" pitchFamily="18" charset="0"/>
          </a:endParaRPr>
        </a:p>
      </dsp:txBody>
      <dsp:txXfrm>
        <a:off x="2469610" y="2332783"/>
        <a:ext cx="1641667" cy="820833"/>
      </dsp:txXfrm>
    </dsp:sp>
    <dsp:sp modelId="{83C18DBB-43A3-4B6F-AF97-131F1A848BA7}">
      <dsp:nvSpPr>
        <dsp:cNvPr id="0" name=""/>
        <dsp:cNvSpPr/>
      </dsp:nvSpPr>
      <dsp:spPr>
        <a:xfrm>
          <a:off x="6442445" y="1167199"/>
          <a:ext cx="1641667" cy="8208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rgbClr val="C00000"/>
              </a:solidFill>
              <a:latin typeface="Bodoni MT Black" pitchFamily="18" charset="0"/>
            </a:rPr>
            <a:t>Systems Engineer</a:t>
          </a:r>
          <a:endParaRPr lang="en-US" sz="1700" kern="1200" dirty="0">
            <a:solidFill>
              <a:srgbClr val="C00000"/>
            </a:solidFill>
            <a:latin typeface="Bodoni MT Black" pitchFamily="18" charset="0"/>
          </a:endParaRPr>
        </a:p>
      </dsp:txBody>
      <dsp:txXfrm>
        <a:off x="6442445" y="1167199"/>
        <a:ext cx="1641667" cy="820833"/>
      </dsp:txXfrm>
    </dsp:sp>
    <dsp:sp modelId="{BF8EEE66-A13E-4CB0-A41C-7525ED285029}">
      <dsp:nvSpPr>
        <dsp:cNvPr id="0" name=""/>
        <dsp:cNvSpPr/>
      </dsp:nvSpPr>
      <dsp:spPr>
        <a:xfrm>
          <a:off x="5501966" y="2319600"/>
          <a:ext cx="1641667" cy="8208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rgbClr val="C00000"/>
              </a:solidFill>
              <a:latin typeface="Bodoni MT Black" pitchFamily="18" charset="0"/>
            </a:rPr>
            <a:t>Maintenance Engineer</a:t>
          </a:r>
          <a:endParaRPr lang="en-US" sz="1700" kern="1200" dirty="0">
            <a:solidFill>
              <a:srgbClr val="C00000"/>
            </a:solidFill>
            <a:latin typeface="Bodoni MT Black" pitchFamily="18" charset="0"/>
          </a:endParaRPr>
        </a:p>
      </dsp:txBody>
      <dsp:txXfrm>
        <a:off x="5501966" y="2319600"/>
        <a:ext cx="1641667" cy="820833"/>
      </dsp:txXfrm>
    </dsp:sp>
    <dsp:sp modelId="{22D1C9BF-7605-4C82-A53F-B7BDAC427251}">
      <dsp:nvSpPr>
        <dsp:cNvPr id="0" name=""/>
        <dsp:cNvSpPr/>
      </dsp:nvSpPr>
      <dsp:spPr>
        <a:xfrm>
          <a:off x="1164156" y="1202643"/>
          <a:ext cx="1641667" cy="8208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rgbClr val="C00000"/>
              </a:solidFill>
              <a:latin typeface="Bodoni MT Black" pitchFamily="18" charset="0"/>
            </a:rPr>
            <a:t>Systems Analyst</a:t>
          </a:r>
          <a:endParaRPr lang="en-US" sz="1700" kern="1200" dirty="0">
            <a:solidFill>
              <a:srgbClr val="C00000"/>
            </a:solidFill>
            <a:latin typeface="Bodoni MT Black" pitchFamily="18" charset="0"/>
          </a:endParaRPr>
        </a:p>
      </dsp:txBody>
      <dsp:txXfrm>
        <a:off x="1164156" y="1202643"/>
        <a:ext cx="1641667" cy="82083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C13CC0D-27F6-4629-A8FA-8FC86852E0F3}">
      <dsp:nvSpPr>
        <dsp:cNvPr id="0" name=""/>
        <dsp:cNvSpPr/>
      </dsp:nvSpPr>
      <dsp:spPr>
        <a:xfrm>
          <a:off x="276559" y="2209801"/>
          <a:ext cx="1696104" cy="6360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rgbClr val="C00000"/>
              </a:solidFill>
            </a:rPr>
            <a:t>SCSIT  Server Room (New Building) </a:t>
          </a:r>
          <a:r>
            <a:rPr lang="en-IN" sz="1200" kern="1200" dirty="0" smtClean="0">
              <a:solidFill>
                <a:srgbClr val="C00000"/>
              </a:solidFill>
            </a:rPr>
            <a:t>Innovation </a:t>
          </a:r>
          <a:r>
            <a:rPr lang="en-US" sz="1200" kern="1200" dirty="0" smtClean="0">
              <a:solidFill>
                <a:srgbClr val="C00000"/>
              </a:solidFill>
            </a:rPr>
            <a:t>Center  </a:t>
          </a:r>
          <a:endParaRPr lang="en-US" sz="1200" kern="1200" dirty="0">
            <a:solidFill>
              <a:srgbClr val="C00000"/>
            </a:solidFill>
          </a:endParaRPr>
        </a:p>
      </dsp:txBody>
      <dsp:txXfrm>
        <a:off x="276559" y="2209801"/>
        <a:ext cx="1696104" cy="636016"/>
      </dsp:txXfrm>
    </dsp:sp>
    <dsp:sp modelId="{E0B4E081-F2F7-4FBD-9991-DE9DF8BA0405}">
      <dsp:nvSpPr>
        <dsp:cNvPr id="0" name=""/>
        <dsp:cNvSpPr/>
      </dsp:nvSpPr>
      <dsp:spPr>
        <a:xfrm rot="18483231">
          <a:off x="1434979" y="1412693"/>
          <a:ext cx="2803377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2803377" y="1138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 rot="18483231">
        <a:off x="2766583" y="1353991"/>
        <a:ext cx="140168" cy="140168"/>
      </dsp:txXfrm>
    </dsp:sp>
    <dsp:sp modelId="{234104A2-2BA0-45FF-BA0B-D8FF91F889B7}">
      <dsp:nvSpPr>
        <dsp:cNvPr id="0" name=""/>
        <dsp:cNvSpPr/>
      </dsp:nvSpPr>
      <dsp:spPr>
        <a:xfrm>
          <a:off x="3700671" y="2332"/>
          <a:ext cx="2242926" cy="6360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rgbClr val="C00000"/>
              </a:solidFill>
            </a:rPr>
            <a:t>Research Lab</a:t>
          </a:r>
          <a:endParaRPr lang="en-US" sz="1200" kern="1200" dirty="0">
            <a:solidFill>
              <a:srgbClr val="C00000"/>
            </a:solidFill>
          </a:endParaRPr>
        </a:p>
      </dsp:txBody>
      <dsp:txXfrm>
        <a:off x="3700671" y="2332"/>
        <a:ext cx="2242926" cy="636016"/>
      </dsp:txXfrm>
    </dsp:sp>
    <dsp:sp modelId="{B8C17958-307D-4F46-8CCE-83FA4DDBAAF7}">
      <dsp:nvSpPr>
        <dsp:cNvPr id="0" name=""/>
        <dsp:cNvSpPr/>
      </dsp:nvSpPr>
      <dsp:spPr>
        <a:xfrm rot="19169780">
          <a:off x="1700365" y="1778403"/>
          <a:ext cx="2272604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2272604" y="1138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 rot="19169780">
        <a:off x="2779852" y="1732970"/>
        <a:ext cx="113630" cy="113630"/>
      </dsp:txXfrm>
    </dsp:sp>
    <dsp:sp modelId="{A3ABEE48-590C-4393-9671-53A39B46F6DF}">
      <dsp:nvSpPr>
        <dsp:cNvPr id="0" name=""/>
        <dsp:cNvSpPr/>
      </dsp:nvSpPr>
      <dsp:spPr>
        <a:xfrm>
          <a:off x="3700671" y="733752"/>
          <a:ext cx="2242926" cy="6360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rgbClr val="C00000"/>
              </a:solidFill>
            </a:rPr>
            <a:t>Network and Security Lab (DST FIST)</a:t>
          </a:r>
          <a:endParaRPr lang="en-US" sz="1200" kern="1200" dirty="0">
            <a:solidFill>
              <a:srgbClr val="C00000"/>
            </a:solidFill>
          </a:endParaRPr>
        </a:p>
      </dsp:txBody>
      <dsp:txXfrm>
        <a:off x="3700671" y="733752"/>
        <a:ext cx="2242926" cy="636016"/>
      </dsp:txXfrm>
    </dsp:sp>
    <dsp:sp modelId="{DCEB1F50-5DEB-4ABE-B04B-A7AA5FDCB0D6}">
      <dsp:nvSpPr>
        <dsp:cNvPr id="0" name=""/>
        <dsp:cNvSpPr/>
      </dsp:nvSpPr>
      <dsp:spPr>
        <a:xfrm rot="20201275">
          <a:off x="1895859" y="2144113"/>
          <a:ext cx="1881616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1881616" y="1138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 rot="20201275">
        <a:off x="2789627" y="2108454"/>
        <a:ext cx="94080" cy="94080"/>
      </dsp:txXfrm>
    </dsp:sp>
    <dsp:sp modelId="{07CCDC6E-85B0-4AC8-BFB2-F181BE632DA4}">
      <dsp:nvSpPr>
        <dsp:cNvPr id="0" name=""/>
        <dsp:cNvSpPr/>
      </dsp:nvSpPr>
      <dsp:spPr>
        <a:xfrm>
          <a:off x="3700671" y="1465171"/>
          <a:ext cx="2242926" cy="6360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rgbClr val="C00000"/>
              </a:solidFill>
            </a:rPr>
            <a:t>Language Lab (Sponsored by UGC)</a:t>
          </a:r>
          <a:endParaRPr lang="en-US" sz="1200" kern="1200" dirty="0">
            <a:solidFill>
              <a:srgbClr val="C00000"/>
            </a:solidFill>
          </a:endParaRPr>
        </a:p>
      </dsp:txBody>
      <dsp:txXfrm>
        <a:off x="3700671" y="1465171"/>
        <a:ext cx="2242926" cy="636016"/>
      </dsp:txXfrm>
    </dsp:sp>
    <dsp:sp modelId="{3CFC86EB-EED1-4776-B8F2-B895746681EC}">
      <dsp:nvSpPr>
        <dsp:cNvPr id="0" name=""/>
        <dsp:cNvSpPr/>
      </dsp:nvSpPr>
      <dsp:spPr>
        <a:xfrm rot="21573720">
          <a:off x="1972639" y="2509823"/>
          <a:ext cx="1728057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1728057" y="1138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 rot="21573720">
        <a:off x="2793466" y="2478003"/>
        <a:ext cx="86402" cy="86402"/>
      </dsp:txXfrm>
    </dsp:sp>
    <dsp:sp modelId="{1DF1D8D7-7030-4540-BF01-DBD6EEA6DFF7}">
      <dsp:nvSpPr>
        <dsp:cNvPr id="0" name=""/>
        <dsp:cNvSpPr/>
      </dsp:nvSpPr>
      <dsp:spPr>
        <a:xfrm>
          <a:off x="3700671" y="2196591"/>
          <a:ext cx="2299417" cy="6360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rgbClr val="C00000"/>
              </a:solidFill>
            </a:rPr>
            <a:t>Data Mining Lab(UGC SAP)</a:t>
          </a:r>
          <a:endParaRPr lang="en-US" sz="1200" kern="1200" dirty="0">
            <a:solidFill>
              <a:srgbClr val="C00000"/>
            </a:solidFill>
          </a:endParaRPr>
        </a:p>
      </dsp:txBody>
      <dsp:txXfrm>
        <a:off x="3700671" y="2196591"/>
        <a:ext cx="2299417" cy="636016"/>
      </dsp:txXfrm>
    </dsp:sp>
    <dsp:sp modelId="{A759A4F0-9408-4D2B-AA74-A79071A9C09B}">
      <dsp:nvSpPr>
        <dsp:cNvPr id="0" name=""/>
        <dsp:cNvSpPr/>
      </dsp:nvSpPr>
      <dsp:spPr>
        <a:xfrm rot="1354150">
          <a:off x="1901008" y="2875532"/>
          <a:ext cx="1871318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1871318" y="1138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 rot="1354150">
        <a:off x="2789885" y="2840131"/>
        <a:ext cx="93565" cy="93565"/>
      </dsp:txXfrm>
    </dsp:sp>
    <dsp:sp modelId="{87585C93-3DC8-40EB-8451-3A1B2617061F}">
      <dsp:nvSpPr>
        <dsp:cNvPr id="0" name=""/>
        <dsp:cNvSpPr/>
      </dsp:nvSpPr>
      <dsp:spPr>
        <a:xfrm>
          <a:off x="3700671" y="2928011"/>
          <a:ext cx="2242926" cy="6360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rgbClr val="C00000"/>
              </a:solidFill>
            </a:rPr>
            <a:t>MCA Lab, BCA  Lab, M Sc Lab, M Tech Lab, </a:t>
          </a:r>
          <a:endParaRPr lang="en-US" sz="1200" kern="1200" dirty="0">
            <a:solidFill>
              <a:srgbClr val="C00000"/>
            </a:solidFill>
          </a:endParaRPr>
        </a:p>
      </dsp:txBody>
      <dsp:txXfrm>
        <a:off x="3700671" y="2928011"/>
        <a:ext cx="2242926" cy="636016"/>
      </dsp:txXfrm>
    </dsp:sp>
    <dsp:sp modelId="{65C5A282-885B-43DB-AF0A-808E044A11EA}">
      <dsp:nvSpPr>
        <dsp:cNvPr id="0" name=""/>
        <dsp:cNvSpPr/>
      </dsp:nvSpPr>
      <dsp:spPr>
        <a:xfrm rot="2399602">
          <a:off x="1708901" y="3241242"/>
          <a:ext cx="2255533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2255533" y="1138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 rot="2399602">
        <a:off x="2780279" y="3196236"/>
        <a:ext cx="112776" cy="112776"/>
      </dsp:txXfrm>
    </dsp:sp>
    <dsp:sp modelId="{9A3A3A28-B9AD-4AFA-851E-DA878F9272B4}">
      <dsp:nvSpPr>
        <dsp:cNvPr id="0" name=""/>
        <dsp:cNvSpPr/>
      </dsp:nvSpPr>
      <dsp:spPr>
        <a:xfrm>
          <a:off x="3700671" y="3659430"/>
          <a:ext cx="2242926" cy="6360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rgbClr val="C00000"/>
              </a:solidFill>
            </a:rPr>
            <a:t>Centre For E-management</a:t>
          </a:r>
          <a:endParaRPr lang="en-US" sz="1200" kern="1200" dirty="0">
            <a:solidFill>
              <a:srgbClr val="C00000"/>
            </a:solidFill>
          </a:endParaRPr>
        </a:p>
      </dsp:txBody>
      <dsp:txXfrm>
        <a:off x="3700671" y="3659430"/>
        <a:ext cx="2242926" cy="636016"/>
      </dsp:txXfrm>
    </dsp:sp>
    <dsp:sp modelId="{D1039546-83D9-4786-8660-97B07F1EB2AB}">
      <dsp:nvSpPr>
        <dsp:cNvPr id="0" name=""/>
        <dsp:cNvSpPr/>
      </dsp:nvSpPr>
      <dsp:spPr>
        <a:xfrm rot="3096649">
          <a:off x="1445357" y="3606952"/>
          <a:ext cx="2782621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2782621" y="1138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 rot="3096649">
        <a:off x="2767102" y="3548768"/>
        <a:ext cx="139131" cy="139131"/>
      </dsp:txXfrm>
    </dsp:sp>
    <dsp:sp modelId="{75E4C96F-3DF0-412A-B279-9F33F7E08F76}">
      <dsp:nvSpPr>
        <dsp:cNvPr id="0" name=""/>
        <dsp:cNvSpPr/>
      </dsp:nvSpPr>
      <dsp:spPr>
        <a:xfrm>
          <a:off x="3700671" y="4390850"/>
          <a:ext cx="1480927" cy="6360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rgbClr val="C00000"/>
              </a:solidFill>
            </a:rPr>
            <a:t>CC Server Room (Old Building)</a:t>
          </a:r>
          <a:endParaRPr lang="en-US" sz="1200" kern="1200" dirty="0">
            <a:solidFill>
              <a:srgbClr val="C00000"/>
            </a:solidFill>
          </a:endParaRPr>
        </a:p>
      </dsp:txBody>
      <dsp:txXfrm>
        <a:off x="3700671" y="4390850"/>
        <a:ext cx="1480927" cy="636016"/>
      </dsp:txXfrm>
    </dsp:sp>
    <dsp:sp modelId="{7C901164-7F8B-4A6B-A192-19C0ACF3F0B8}">
      <dsp:nvSpPr>
        <dsp:cNvPr id="0" name=""/>
        <dsp:cNvSpPr/>
      </dsp:nvSpPr>
      <dsp:spPr>
        <a:xfrm>
          <a:off x="5181599" y="4697476"/>
          <a:ext cx="508813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508813" y="11381"/>
              </a:lnTo>
            </a:path>
          </a:pathLst>
        </a:custGeom>
        <a:noFill/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423285" y="4696138"/>
        <a:ext cx="25440" cy="25440"/>
      </dsp:txXfrm>
    </dsp:sp>
    <dsp:sp modelId="{8D2293FE-CFC9-4F0E-A4D7-627505BDE953}">
      <dsp:nvSpPr>
        <dsp:cNvPr id="0" name=""/>
        <dsp:cNvSpPr/>
      </dsp:nvSpPr>
      <dsp:spPr>
        <a:xfrm>
          <a:off x="5690412" y="4390850"/>
          <a:ext cx="1272033" cy="6360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rgbClr val="C00000"/>
              </a:solidFill>
            </a:rPr>
            <a:t>Data Processing Centre</a:t>
          </a:r>
          <a:endParaRPr lang="en-US" sz="1200" kern="1200" dirty="0">
            <a:solidFill>
              <a:srgbClr val="C00000"/>
            </a:solidFill>
          </a:endParaRPr>
        </a:p>
      </dsp:txBody>
      <dsp:txXfrm>
        <a:off x="5690412" y="4390850"/>
        <a:ext cx="1272033" cy="6360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pPr>
              <a:defRPr/>
            </a:pPr>
            <a:fld id="{C33C63AD-3BF6-46F6-B2D0-12688FCCD201}" type="datetimeFigureOut">
              <a:rPr lang="en-US"/>
              <a:pPr>
                <a:defRPr/>
              </a:pPr>
              <a:t>1/10/2014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pPr>
              <a:defRPr/>
            </a:pPr>
            <a:fld id="{AD13880E-EE31-4BE8-AF04-7826C97520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190461B-D2B7-42C5-8B17-637CCEF712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A9F8D7-90BD-4AC4-95DA-9637277386CB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90461B-D2B7-42C5-8B17-637CCEF712E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Printing load is very heavy so heavy duty line printers are required.</a:t>
            </a: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6251C8-F27A-4A2C-A2A0-13B5635CBB04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Patent Publication Date and Number: November 22, 2013, 3323/MUM/2013</a:t>
            </a:r>
            <a:endParaRPr lang="en-SG" sz="120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endParaRPr lang="en-SG" sz="120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Title of the invention: Method for improved Quality of Service in terms of priority and security at Transport Layer of TCP/IP Internet Protocol Suite</a:t>
            </a:r>
            <a:endParaRPr lang="en-SG" sz="120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90461B-D2B7-42C5-8B17-637CCEF712E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90461B-D2B7-42C5-8B17-637CCEF712E9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90461B-D2B7-42C5-8B17-637CCEF712E9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90461B-D2B7-42C5-8B17-637CCEF712E9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Recruitment of additional staff (Data</a:t>
            </a:r>
            <a:r>
              <a:rPr lang="en-US" baseline="0" dirty="0" smtClean="0"/>
              <a:t> entry, Computer Operator, Programmers)</a:t>
            </a:r>
          </a:p>
          <a:p>
            <a:r>
              <a:rPr lang="en-US" baseline="0" dirty="0" smtClean="0"/>
              <a:t>Additional Server/Desktops</a:t>
            </a:r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90461B-D2B7-42C5-8B17-637CCEF712E9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SG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SG"/>
            </a:p>
          </p:txBody>
        </p:sp>
      </p:grpSp>
      <p:sp>
        <p:nvSpPr>
          <p:cNvPr id="7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SG"/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SG"/>
            </a:p>
          </p:txBody>
        </p:sp>
        <p:grpSp>
          <p:nvGrpSpPr>
            <p:cNvPr id="10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2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592" y="527"/>
                  </a:cxn>
                  <a:cxn ang="0">
                    <a:pos x="994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SG"/>
              </a:p>
            </p:txBody>
          </p:sp>
          <p:sp>
            <p:nvSpPr>
              <p:cNvPr id="13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SG"/>
              </a:p>
            </p:txBody>
          </p:sp>
          <p:sp>
            <p:nvSpPr>
              <p:cNvPr id="14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SG"/>
              </a:p>
            </p:txBody>
          </p:sp>
          <p:sp>
            <p:nvSpPr>
              <p:cNvPr id="15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SG"/>
              </a:p>
            </p:txBody>
          </p:sp>
          <p:sp>
            <p:nvSpPr>
              <p:cNvPr id="16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SG"/>
              </a:p>
            </p:txBody>
          </p:sp>
        </p:grpSp>
        <p:sp>
          <p:nvSpPr>
            <p:cNvPr id="11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SG"/>
            </a:p>
          </p:txBody>
        </p:sp>
      </p:grpSp>
      <p:grpSp>
        <p:nvGrpSpPr>
          <p:cNvPr id="17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SG"/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SG"/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SG"/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SG"/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SG"/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SG"/>
            </a:p>
          </p:txBody>
        </p:sp>
      </p:grpSp>
      <p:sp>
        <p:nvSpPr>
          <p:cNvPr id="150550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0551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AA2FE7-6BC6-441E-865E-4CE26494C9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ftr" sz="quarter" idx="12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dsb09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dsb09</a:t>
            </a: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DC69C9-7418-4E8A-9403-1F66304859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228600"/>
            <a:ext cx="211455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19125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dsb09</a:t>
            </a: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2BC955-3F87-449E-9A1D-A5E44B8B93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dsb09</a:t>
            </a: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3D376A-1E8A-4B53-933B-09A6BD6CF2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dsb09</a:t>
            </a: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426AA6-91C0-41EB-8F1D-69F95E0765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1529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1066800"/>
            <a:ext cx="41529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dsb09</a:t>
            </a: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A1A5D4-58E0-457C-AD19-876BC47DB1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dsb09</a:t>
            </a:r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7A36F6-F105-40B0-AEAF-88885F6F5F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dsb09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0711D9-C2DA-4EE3-B630-5BD59D30D9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dsb09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8E7B95-4182-4C4E-8F9A-701B1D2D2A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dsb09</a:t>
            </a: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070E99-B16B-4CA4-85B7-8430A77E03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SG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dsb09</a:t>
            </a: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1C8636-5758-484A-ABBE-39FEA0B668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49507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SG"/>
            </a:p>
          </p:txBody>
        </p:sp>
        <p:sp>
          <p:nvSpPr>
            <p:cNvPr id="149508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SG"/>
            </a:p>
          </p:txBody>
        </p:sp>
      </p:grpSp>
      <p:sp>
        <p:nvSpPr>
          <p:cNvPr id="149509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SG"/>
          </a:p>
        </p:txBody>
      </p:sp>
      <p:grpSp>
        <p:nvGrpSpPr>
          <p:cNvPr id="1028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149511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SG"/>
            </a:p>
          </p:txBody>
        </p:sp>
        <p:grpSp>
          <p:nvGrpSpPr>
            <p:cNvPr id="1042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149513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612" y="533"/>
                  </a:cxn>
                  <a:cxn ang="0">
                    <a:pos x="996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SG"/>
              </a:p>
            </p:txBody>
          </p:sp>
          <p:sp>
            <p:nvSpPr>
              <p:cNvPr id="149514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SG"/>
              </a:p>
            </p:txBody>
          </p:sp>
          <p:sp>
            <p:nvSpPr>
              <p:cNvPr id="149515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SG"/>
              </a:p>
            </p:txBody>
          </p:sp>
          <p:sp>
            <p:nvSpPr>
              <p:cNvPr id="149516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SG"/>
              </a:p>
            </p:txBody>
          </p:sp>
          <p:sp>
            <p:nvSpPr>
              <p:cNvPr id="149517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SG"/>
              </a:p>
            </p:txBody>
          </p:sp>
        </p:grpSp>
        <p:sp>
          <p:nvSpPr>
            <p:cNvPr id="149518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SG"/>
            </a:p>
          </p:txBody>
        </p:sp>
      </p:grpSp>
      <p:grpSp>
        <p:nvGrpSpPr>
          <p:cNvPr id="1029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49520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SG"/>
            </a:p>
          </p:txBody>
        </p:sp>
        <p:sp>
          <p:nvSpPr>
            <p:cNvPr id="149521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SG"/>
            </a:p>
          </p:txBody>
        </p:sp>
        <p:sp>
          <p:nvSpPr>
            <p:cNvPr id="149522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SG"/>
            </a:p>
          </p:txBody>
        </p:sp>
        <p:sp>
          <p:nvSpPr>
            <p:cNvPr id="149523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SG"/>
            </a:p>
          </p:txBody>
        </p:sp>
        <p:sp>
          <p:nvSpPr>
            <p:cNvPr id="149524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SG"/>
            </a:p>
          </p:txBody>
        </p:sp>
        <p:sp>
          <p:nvSpPr>
            <p:cNvPr id="149525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SG"/>
            </a:p>
          </p:txBody>
        </p:sp>
      </p:grpSp>
      <p:sp>
        <p:nvSpPr>
          <p:cNvPr id="149526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66800"/>
            <a:ext cx="84582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9528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9529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772400" y="62484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r>
              <a:rPr lang="en-US"/>
              <a:t>dsb09</a:t>
            </a:r>
          </a:p>
        </p:txBody>
      </p:sp>
      <p:sp>
        <p:nvSpPr>
          <p:cNvPr id="149530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53400" y="62484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02481335-3FEC-4E11-8BC7-98EFD517B8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92" r:id="rId1"/>
    <p:sldLayoutId id="2147483882" r:id="rId2"/>
    <p:sldLayoutId id="2147483883" r:id="rId3"/>
    <p:sldLayoutId id="2147483884" r:id="rId4"/>
    <p:sldLayoutId id="2147483885" r:id="rId5"/>
    <p:sldLayoutId id="2147483886" r:id="rId6"/>
    <p:sldLayoutId id="2147483887" r:id="rId7"/>
    <p:sldLayoutId id="2147483888" r:id="rId8"/>
    <p:sldLayoutId id="2147483889" r:id="rId9"/>
    <p:sldLayoutId id="2147483890" r:id="rId10"/>
    <p:sldLayoutId id="2147483891" r:id="rId11"/>
  </p:sldLayoutIdLst>
  <p:transition/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mailto:bhilare@hotmail.com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dsb14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93D9A9-3083-4C6A-9686-66B238651493}" type="slidenum">
              <a:rPr lang="en-US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201613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solidFill>
                  <a:schemeClr val="hlink"/>
                </a:solidFill>
              </a:rPr>
              <a:t>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33400"/>
            <a:ext cx="8229600" cy="59436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3600" b="1" dirty="0" smtClean="0"/>
              <a:t>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2800" b="1" dirty="0" smtClean="0"/>
              <a:t>Devi </a:t>
            </a:r>
            <a:r>
              <a:rPr lang="en-US" sz="2800" b="1" dirty="0" err="1" smtClean="0"/>
              <a:t>Ahilya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Vishwavidyalaya</a:t>
            </a:r>
            <a:endParaRPr lang="en-US" sz="2800" b="1" dirty="0" smtClean="0"/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2800" b="1" dirty="0" smtClean="0"/>
              <a:t>Computer Centre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n-US" sz="2800" b="1" dirty="0" smtClean="0">
              <a:solidFill>
                <a:srgbClr val="000000"/>
              </a:solidFill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2800" b="1" dirty="0" smtClean="0">
                <a:solidFill>
                  <a:srgbClr val="FFFF00"/>
                </a:solidFill>
              </a:rPr>
              <a:t>Welcomes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2800" b="1" dirty="0" smtClean="0">
                <a:solidFill>
                  <a:srgbClr val="FFFF00"/>
                </a:solidFill>
              </a:rPr>
              <a:t>NAAC Peer Team Members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n-US" sz="2800" b="1" dirty="0" smtClean="0">
              <a:solidFill>
                <a:srgbClr val="FFFF00"/>
              </a:solidFill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2800" b="1" dirty="0" smtClean="0">
                <a:solidFill>
                  <a:srgbClr val="FFFF00"/>
                </a:solidFill>
              </a:rPr>
              <a:t>January 15-17,  2014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n-US" sz="2800" b="1" dirty="0" smtClean="0"/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2800" b="1" dirty="0" smtClean="0"/>
              <a:t>Dr. D. S. Bhilare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2800" b="1" dirty="0" smtClean="0"/>
              <a:t> Head Computer Centre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2800" dirty="0" smtClean="0"/>
              <a:t>head.cc@dauniv.ac.in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Processing Section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dsb09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3D376A-1E8A-4B53-933B-09A6BD6CF2EF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02531"/>
            <a:ext cx="8458200" cy="475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Processing Section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dsb09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3D376A-1E8A-4B53-933B-09A6BD6CF2EF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02531"/>
            <a:ext cx="8458200" cy="475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Staff</a:t>
            </a:r>
            <a:br>
              <a:rPr lang="en-US" dirty="0" smtClean="0"/>
            </a:br>
            <a:endParaRPr lang="en-SG" dirty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3600" b="1" dirty="0" smtClean="0"/>
              <a:t>UGC Teaching Staff: [Three Posts Vacant]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Dr. D.S. </a:t>
            </a:r>
            <a:r>
              <a:rPr lang="en-US" dirty="0" err="1" smtClean="0"/>
              <a:t>Bhilare</a:t>
            </a:r>
            <a:r>
              <a:rPr lang="en-US" dirty="0" smtClean="0"/>
              <a:t>, Head CC &amp; System Manager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Dr. Maya Ingle, Prof. &amp; Sr. System Analyst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Dr. </a:t>
            </a:r>
            <a:r>
              <a:rPr lang="en-US" dirty="0" err="1" smtClean="0"/>
              <a:t>Priyesh</a:t>
            </a:r>
            <a:r>
              <a:rPr lang="en-US" dirty="0" smtClean="0"/>
              <a:t> </a:t>
            </a:r>
            <a:r>
              <a:rPr lang="en-US" dirty="0" err="1" smtClean="0"/>
              <a:t>Kanungo</a:t>
            </a:r>
            <a:r>
              <a:rPr lang="en-US" dirty="0" smtClean="0"/>
              <a:t>, Prof. &amp; Sr. Sys. </a:t>
            </a:r>
            <a:r>
              <a:rPr lang="en-US" dirty="0" err="1" smtClean="0"/>
              <a:t>Engg</a:t>
            </a:r>
            <a:r>
              <a:rPr lang="en-US" dirty="0" smtClean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Dr. </a:t>
            </a:r>
            <a:r>
              <a:rPr lang="en-US" dirty="0" err="1" smtClean="0"/>
              <a:t>Arvind</a:t>
            </a:r>
            <a:r>
              <a:rPr lang="en-US" dirty="0" smtClean="0"/>
              <a:t> </a:t>
            </a:r>
            <a:r>
              <a:rPr lang="en-US" dirty="0" err="1" smtClean="0"/>
              <a:t>Goyal</a:t>
            </a:r>
            <a:r>
              <a:rPr lang="en-US" dirty="0" smtClean="0"/>
              <a:t>, </a:t>
            </a:r>
            <a:r>
              <a:rPr lang="en-US" dirty="0" err="1" smtClean="0"/>
              <a:t>Asso</a:t>
            </a:r>
            <a:r>
              <a:rPr lang="en-US" dirty="0" smtClean="0"/>
              <a:t>. Prof &amp; Sr. </a:t>
            </a:r>
            <a:r>
              <a:rPr lang="en-US" dirty="0" err="1" smtClean="0"/>
              <a:t>Prog</a:t>
            </a:r>
            <a:r>
              <a:rPr lang="en-US" dirty="0" smtClean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Mr. </a:t>
            </a:r>
            <a:r>
              <a:rPr lang="en-US" dirty="0" err="1" smtClean="0"/>
              <a:t>Alok</a:t>
            </a:r>
            <a:r>
              <a:rPr lang="en-US" dirty="0" smtClean="0"/>
              <a:t> </a:t>
            </a:r>
            <a:r>
              <a:rPr lang="en-US" dirty="0" err="1" smtClean="0"/>
              <a:t>Tiwari</a:t>
            </a:r>
            <a:r>
              <a:rPr lang="en-US" dirty="0" smtClean="0"/>
              <a:t>, Programmer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Mr. </a:t>
            </a:r>
            <a:r>
              <a:rPr lang="en-US" dirty="0" err="1" smtClean="0"/>
              <a:t>Anand</a:t>
            </a:r>
            <a:r>
              <a:rPr lang="en-US" dirty="0" smtClean="0"/>
              <a:t> More, Jr. </a:t>
            </a:r>
            <a:r>
              <a:rPr lang="en-US" dirty="0" err="1" smtClean="0"/>
              <a:t>Maint</a:t>
            </a:r>
            <a:r>
              <a:rPr lang="en-US" dirty="0" smtClean="0"/>
              <a:t>. Engineer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dsb09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FF29EF-CC57-4A2B-9736-FE46F2A83BE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00"/>
                </a:solidFill>
              </a:rPr>
              <a:t>Teaching Staff Profile</a:t>
            </a:r>
            <a:br>
              <a:rPr lang="en-US" dirty="0" smtClean="0">
                <a:solidFill>
                  <a:srgbClr val="FFFF00"/>
                </a:solidFill>
              </a:rPr>
            </a:br>
            <a:endParaRPr lang="en-SG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458200" cy="5486400"/>
          </a:xfrm>
        </p:spPr>
        <p:txBody>
          <a:bodyPr/>
          <a:lstStyle/>
          <a:p>
            <a:pPr indent="4763" eaLnBrk="1" hangingPunct="1">
              <a:lnSpc>
                <a:spcPct val="90000"/>
              </a:lnSpc>
              <a:buFontTx/>
              <a:buNone/>
              <a:defRPr/>
            </a:pPr>
            <a:r>
              <a:rPr lang="en-US" sz="2200" b="1" dirty="0" smtClean="0"/>
              <a:t>D.S. Bhilare , Head CC</a:t>
            </a:r>
            <a:endParaRPr lang="en-US" sz="2200" b="1" u="sng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200" dirty="0" smtClean="0"/>
              <a:t>M. Tech.(CS), M. Phil., CCAI, M.B.A., Ph. D. (CS)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200" dirty="0" smtClean="0"/>
              <a:t>Received a Patent, published over 30 research papers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200" dirty="0" smtClean="0"/>
              <a:t>Conference chair in conference at Chongqing, China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200" dirty="0" smtClean="0"/>
              <a:t>Presented paper in ACM  Conference in St. Louis, U.S.A.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200" dirty="0" smtClean="0"/>
              <a:t>Guiding Seven Ph. D. students in Computer Science.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200" dirty="0" smtClean="0"/>
              <a:t>N.B.A. Expert committee member</a:t>
            </a:r>
          </a:p>
          <a:p>
            <a:pPr eaLnBrk="1" hangingPunct="1">
              <a:buFontTx/>
              <a:buNone/>
              <a:defRPr/>
            </a:pPr>
            <a:r>
              <a:rPr lang="en-US" sz="2200" b="1" dirty="0" smtClean="0"/>
              <a:t>   Mrs. Maya Ingle</a:t>
            </a:r>
            <a:endParaRPr lang="en-US" sz="2200" dirty="0" smtClean="0"/>
          </a:p>
          <a:p>
            <a:pPr marL="174625" indent="-174625" eaLnBrk="1" hangingPunct="1">
              <a:defRPr/>
            </a:pPr>
            <a:r>
              <a:rPr lang="en-US" sz="2200" dirty="0" smtClean="0"/>
              <a:t> M. Tech. (CS) from IIT </a:t>
            </a:r>
            <a:r>
              <a:rPr lang="en-US" sz="2200" dirty="0" err="1" smtClean="0"/>
              <a:t>Kharagpur</a:t>
            </a:r>
            <a:r>
              <a:rPr lang="en-US" sz="2200" dirty="0" smtClean="0"/>
              <a:t>, Ph.D. (Comp. Sc.)</a:t>
            </a:r>
          </a:p>
          <a:p>
            <a:pPr marL="174625" indent="-174625" eaLnBrk="1" hangingPunct="1">
              <a:defRPr/>
            </a:pPr>
            <a:r>
              <a:rPr lang="en-US" sz="2200" dirty="0" smtClean="0"/>
              <a:t> Eight  Ph. D.s guided, guiding Six Ph.D. Students in Computer Science </a:t>
            </a:r>
          </a:p>
          <a:p>
            <a:pPr marL="174625" indent="-174625" eaLnBrk="1" hangingPunct="1">
              <a:defRPr/>
            </a:pPr>
            <a:r>
              <a:rPr lang="en-US" sz="2200" dirty="0" smtClean="0"/>
              <a:t> Published over 80 research papers</a:t>
            </a:r>
          </a:p>
          <a:p>
            <a:pPr marL="174625" indent="-174625" eaLnBrk="1" hangingPunct="1">
              <a:defRPr/>
            </a:pPr>
            <a:r>
              <a:rPr lang="en-US" sz="2200" dirty="0" smtClean="0"/>
              <a:t> Visiting professor in IIIT Jabalpur, IIT Indore, </a:t>
            </a:r>
          </a:p>
          <a:p>
            <a:pPr marL="174625" indent="-174625" eaLnBrk="1" hangingPunct="1">
              <a:defRPr/>
            </a:pPr>
            <a:r>
              <a:rPr lang="en-US" sz="2200" dirty="0" smtClean="0"/>
              <a:t>UGC, AICTE &amp; N.B.A. Expert committee member</a:t>
            </a:r>
          </a:p>
          <a:p>
            <a:pPr marL="174625" indent="-174625" eaLnBrk="1" hangingPunct="1">
              <a:defRPr/>
            </a:pPr>
            <a:endParaRPr lang="en-US" sz="2400" dirty="0" smtClean="0"/>
          </a:p>
          <a:p>
            <a:pPr>
              <a:defRPr/>
            </a:pPr>
            <a:endParaRPr lang="en-S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dsb09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EA620C-C19F-404B-8B56-C185764C3B24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Teaching Staff Profile</a:t>
            </a:r>
            <a:br>
              <a:rPr lang="en-US" dirty="0" smtClean="0"/>
            </a:b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458200" cy="4876800"/>
          </a:xfrm>
        </p:spPr>
        <p:txBody>
          <a:bodyPr/>
          <a:lstStyle/>
          <a:p>
            <a:pPr marL="401638" indent="4763" eaLnBrk="1" hangingPunct="1">
              <a:buFontTx/>
              <a:buNone/>
              <a:defRPr/>
            </a:pPr>
            <a:r>
              <a:rPr lang="en-US" sz="2900" b="1" u="sng" dirty="0" smtClean="0"/>
              <a:t>Dr. </a:t>
            </a:r>
            <a:r>
              <a:rPr lang="en-US" sz="2900" b="1" u="sng" dirty="0" err="1" smtClean="0"/>
              <a:t>Priyesh</a:t>
            </a:r>
            <a:r>
              <a:rPr lang="en-US" sz="2900" b="1" u="sng" dirty="0" smtClean="0"/>
              <a:t> </a:t>
            </a:r>
            <a:r>
              <a:rPr lang="en-US" sz="2900" b="1" u="sng" dirty="0" err="1" smtClean="0"/>
              <a:t>Kanungo</a:t>
            </a:r>
            <a:endParaRPr lang="en-US" sz="2900" b="1" u="sng" dirty="0" smtClean="0"/>
          </a:p>
          <a:p>
            <a:pPr eaLnBrk="1" hangingPunct="1">
              <a:defRPr/>
            </a:pPr>
            <a:r>
              <a:rPr lang="en-US" sz="2900" dirty="0" smtClean="0"/>
              <a:t>M. E. and Ph.D. in Computer </a:t>
            </a:r>
            <a:r>
              <a:rPr lang="en-US" sz="2900" dirty="0" err="1" smtClean="0"/>
              <a:t>Engg</a:t>
            </a:r>
            <a:r>
              <a:rPr lang="en-US" sz="2900" dirty="0" smtClean="0"/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900" dirty="0" smtClean="0"/>
              <a:t>Two Ph. D.s guided, Guiding Five Ph. D. Students in Computer Science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900" dirty="0" smtClean="0"/>
              <a:t>Published over 40 research papers</a:t>
            </a:r>
          </a:p>
          <a:p>
            <a:pPr indent="4763" eaLnBrk="1" hangingPunct="1">
              <a:lnSpc>
                <a:spcPct val="90000"/>
              </a:lnSpc>
              <a:buFontTx/>
              <a:buNone/>
              <a:defRPr/>
            </a:pPr>
            <a:r>
              <a:rPr lang="en-US" sz="2900" b="1" u="sng" dirty="0" smtClean="0"/>
              <a:t>Dr. A K. </a:t>
            </a:r>
            <a:r>
              <a:rPr lang="en-US" sz="2900" b="1" u="sng" dirty="0" err="1" smtClean="0"/>
              <a:t>Goyal</a:t>
            </a:r>
            <a:endParaRPr lang="en-US" sz="2900" b="1" u="sng" dirty="0" smtClean="0"/>
          </a:p>
          <a:p>
            <a:pPr indent="-284163" eaLnBrk="1" hangingPunct="1">
              <a:lnSpc>
                <a:spcPct val="90000"/>
              </a:lnSpc>
              <a:defRPr/>
            </a:pPr>
            <a:r>
              <a:rPr lang="en-US" sz="2900" dirty="0" smtClean="0"/>
              <a:t>M. Sc., MCM, Ph. D.</a:t>
            </a:r>
          </a:p>
          <a:p>
            <a:pPr indent="-284163" eaLnBrk="1" hangingPunct="1">
              <a:lnSpc>
                <a:spcPct val="90000"/>
              </a:lnSpc>
              <a:defRPr/>
            </a:pPr>
            <a:r>
              <a:rPr lang="en-US" sz="2900" dirty="0" smtClean="0"/>
              <a:t>One Ph. D. guided, Guiding  Three Ph. D. Students in Computer Science </a:t>
            </a:r>
          </a:p>
          <a:p>
            <a:pPr indent="-284163" eaLnBrk="1" hangingPunct="1">
              <a:lnSpc>
                <a:spcPct val="90000"/>
              </a:lnSpc>
              <a:defRPr/>
            </a:pPr>
            <a:r>
              <a:rPr lang="en-US" sz="2900" dirty="0" smtClean="0"/>
              <a:t>Published one book and 15 research papers.</a:t>
            </a:r>
          </a:p>
          <a:p>
            <a:pPr>
              <a:defRPr/>
            </a:pPr>
            <a:endParaRPr lang="en-S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dsb09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BB50B5-9053-4FF0-A7D3-7DCAC4446BC4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00"/>
                </a:solidFill>
              </a:rPr>
              <a:t>Teaching Staff Profile</a:t>
            </a:r>
            <a:endParaRPr lang="en-SG" dirty="0">
              <a:solidFill>
                <a:srgbClr val="FFFF00"/>
              </a:solidFill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458200" cy="4495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b="1" u="sng" dirty="0" smtClean="0"/>
              <a:t>Mr. </a:t>
            </a:r>
            <a:r>
              <a:rPr lang="en-US" b="1" u="sng" dirty="0" err="1" smtClean="0"/>
              <a:t>Alok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Tiwari</a:t>
            </a:r>
            <a:r>
              <a:rPr lang="en-US" b="1" u="sng" dirty="0" smtClean="0"/>
              <a:t> : Programmer</a:t>
            </a:r>
          </a:p>
          <a:p>
            <a:pPr eaLnBrk="1" hangingPunct="1"/>
            <a:r>
              <a:rPr lang="en-US" dirty="0" smtClean="0"/>
              <a:t>MCA, pursuing Ph. D. in Computer Science</a:t>
            </a:r>
          </a:p>
          <a:p>
            <a:pPr eaLnBrk="1" hangingPunct="1"/>
            <a:r>
              <a:rPr lang="en-US" dirty="0" smtClean="0"/>
              <a:t>Published 15 Papers in Journals and Conferences</a:t>
            </a:r>
          </a:p>
          <a:p>
            <a:pPr eaLnBrk="1" hangingPunct="1">
              <a:buFontTx/>
              <a:buNone/>
            </a:pPr>
            <a:r>
              <a:rPr lang="en-US" b="1" u="sng" dirty="0" err="1" smtClean="0"/>
              <a:t>Mr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Anand</a:t>
            </a:r>
            <a:r>
              <a:rPr lang="en-US" b="1" u="sng" dirty="0" smtClean="0"/>
              <a:t> More:  Jr. </a:t>
            </a:r>
            <a:r>
              <a:rPr lang="en-US" b="1" u="sng" dirty="0" err="1" smtClean="0"/>
              <a:t>Maint</a:t>
            </a:r>
            <a:r>
              <a:rPr lang="en-US" b="1" u="sng" dirty="0" smtClean="0"/>
              <a:t>. Engineer</a:t>
            </a:r>
          </a:p>
          <a:p>
            <a:pPr eaLnBrk="1" hangingPunct="1"/>
            <a:r>
              <a:rPr lang="en-US" dirty="0" smtClean="0"/>
              <a:t>M.C.A., M. Tech., pursuing Ph. D. in Computer Science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dsb09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544C91-C9EB-4564-A81A-74E71B0D46D8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00"/>
                </a:solidFill>
              </a:rPr>
              <a:t>Operation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FF00"/>
                </a:solidFill>
              </a:rPr>
              <a:t>Staff</a:t>
            </a:r>
            <a:r>
              <a:rPr lang="en-US" dirty="0" smtClean="0"/>
              <a:t/>
            </a:r>
            <a:br>
              <a:rPr lang="en-US" dirty="0" smtClean="0"/>
            </a:br>
            <a:endParaRPr lang="en-SG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Sr. Computer Operator [1]: </a:t>
            </a:r>
          </a:p>
          <a:p>
            <a:pPr lvl="1" eaLnBrk="1" hangingPunct="1"/>
            <a:r>
              <a:rPr lang="en-US" dirty="0" err="1" smtClean="0"/>
              <a:t>Mr</a:t>
            </a:r>
            <a:r>
              <a:rPr lang="en-US" dirty="0" smtClean="0"/>
              <a:t> D L </a:t>
            </a:r>
            <a:r>
              <a:rPr lang="en-US" dirty="0" err="1" smtClean="0"/>
              <a:t>Verma</a:t>
            </a:r>
            <a:endParaRPr lang="en-US" dirty="0" smtClean="0"/>
          </a:p>
          <a:p>
            <a:pPr eaLnBrk="1" hangingPunct="1"/>
            <a:r>
              <a:rPr lang="en-US" dirty="0" smtClean="0"/>
              <a:t>Computer Operators [3]: </a:t>
            </a:r>
          </a:p>
          <a:p>
            <a:pPr lvl="1" eaLnBrk="1" hangingPunct="1"/>
            <a:r>
              <a:rPr lang="en-US" dirty="0" err="1" smtClean="0"/>
              <a:t>Mr</a:t>
            </a:r>
            <a:r>
              <a:rPr lang="en-US" dirty="0" smtClean="0"/>
              <a:t> </a:t>
            </a:r>
            <a:r>
              <a:rPr lang="en-US" dirty="0" err="1" smtClean="0"/>
              <a:t>Salil</a:t>
            </a:r>
            <a:r>
              <a:rPr lang="en-US" dirty="0" smtClean="0"/>
              <a:t> </a:t>
            </a:r>
            <a:r>
              <a:rPr lang="en-US" dirty="0" err="1" smtClean="0"/>
              <a:t>Telang</a:t>
            </a:r>
            <a:r>
              <a:rPr lang="en-US" dirty="0" smtClean="0"/>
              <a:t>, </a:t>
            </a:r>
            <a:r>
              <a:rPr lang="en-US" dirty="0" err="1" smtClean="0"/>
              <a:t>Mr</a:t>
            </a:r>
            <a:r>
              <a:rPr lang="en-US" dirty="0" smtClean="0"/>
              <a:t> </a:t>
            </a:r>
            <a:r>
              <a:rPr lang="en-US" dirty="0" err="1" smtClean="0"/>
              <a:t>Jeevan</a:t>
            </a:r>
            <a:r>
              <a:rPr lang="en-US" dirty="0" smtClean="0"/>
              <a:t> </a:t>
            </a:r>
            <a:r>
              <a:rPr lang="en-US" dirty="0" err="1" smtClean="0"/>
              <a:t>Chourasia</a:t>
            </a:r>
            <a:r>
              <a:rPr lang="en-US" dirty="0" smtClean="0"/>
              <a:t>, </a:t>
            </a:r>
            <a:r>
              <a:rPr lang="en-US" dirty="0" err="1" smtClean="0"/>
              <a:t>Mr</a:t>
            </a:r>
            <a:r>
              <a:rPr lang="en-US" dirty="0" smtClean="0"/>
              <a:t> </a:t>
            </a:r>
            <a:r>
              <a:rPr lang="en-US" dirty="0" err="1" smtClean="0"/>
              <a:t>Diwakar</a:t>
            </a:r>
            <a:r>
              <a:rPr lang="en-US" dirty="0" smtClean="0"/>
              <a:t> </a:t>
            </a:r>
            <a:r>
              <a:rPr lang="en-US" dirty="0" err="1" smtClean="0"/>
              <a:t>Khanwalkar</a:t>
            </a:r>
            <a:endParaRPr lang="en-US" dirty="0" smtClean="0"/>
          </a:p>
          <a:p>
            <a:pPr eaLnBrk="1" hangingPunct="1"/>
            <a:r>
              <a:rPr lang="en-US" dirty="0" smtClean="0"/>
              <a:t>Data Entry Operators [4]: </a:t>
            </a:r>
          </a:p>
          <a:p>
            <a:pPr lvl="1" eaLnBrk="1" hangingPunct="1"/>
            <a:r>
              <a:rPr lang="en-US" dirty="0" err="1" smtClean="0"/>
              <a:t>Mr</a:t>
            </a:r>
            <a:r>
              <a:rPr lang="en-US" dirty="0" smtClean="0"/>
              <a:t> </a:t>
            </a:r>
            <a:r>
              <a:rPr lang="en-US" dirty="0" err="1" smtClean="0"/>
              <a:t>Lalit</a:t>
            </a:r>
            <a:r>
              <a:rPr lang="en-US" dirty="0" smtClean="0"/>
              <a:t> </a:t>
            </a:r>
            <a:r>
              <a:rPr lang="en-US" dirty="0" err="1" smtClean="0"/>
              <a:t>Madloi</a:t>
            </a:r>
            <a:r>
              <a:rPr lang="en-US" dirty="0" smtClean="0"/>
              <a:t>, </a:t>
            </a:r>
            <a:r>
              <a:rPr lang="en-US" dirty="0" err="1" smtClean="0"/>
              <a:t>Mr</a:t>
            </a:r>
            <a:r>
              <a:rPr lang="en-US" dirty="0" smtClean="0"/>
              <a:t> Sanjay </a:t>
            </a:r>
            <a:r>
              <a:rPr lang="en-US" dirty="0" err="1" smtClean="0"/>
              <a:t>Shukla</a:t>
            </a:r>
            <a:r>
              <a:rPr lang="en-US" dirty="0" smtClean="0"/>
              <a:t>, </a:t>
            </a:r>
            <a:r>
              <a:rPr lang="en-US" dirty="0" err="1" smtClean="0"/>
              <a:t>Mr</a:t>
            </a:r>
            <a:r>
              <a:rPr lang="en-US" dirty="0" smtClean="0"/>
              <a:t> Sunil </a:t>
            </a:r>
            <a:r>
              <a:rPr lang="en-US" dirty="0" err="1" smtClean="0"/>
              <a:t>Pendharkar</a:t>
            </a:r>
            <a:r>
              <a:rPr lang="en-US" dirty="0" smtClean="0"/>
              <a:t>, </a:t>
            </a:r>
            <a:r>
              <a:rPr lang="en-US" dirty="0" err="1" smtClean="0"/>
              <a:t>Mr</a:t>
            </a:r>
            <a:r>
              <a:rPr lang="en-US" dirty="0" smtClean="0"/>
              <a:t> </a:t>
            </a:r>
            <a:r>
              <a:rPr lang="en-US" dirty="0" err="1" smtClean="0"/>
              <a:t>Kishor</a:t>
            </a:r>
            <a:r>
              <a:rPr lang="en-US" dirty="0" smtClean="0"/>
              <a:t> </a:t>
            </a:r>
            <a:r>
              <a:rPr lang="en-US" dirty="0" err="1" smtClean="0"/>
              <a:t>Nargave</a:t>
            </a:r>
            <a:r>
              <a:rPr lang="en-US" dirty="0" smtClean="0"/>
              <a:t>. </a:t>
            </a:r>
          </a:p>
          <a:p>
            <a:pPr eaLnBrk="1" hangingPunct="1"/>
            <a:r>
              <a:rPr lang="en-US" dirty="0" smtClean="0"/>
              <a:t>Staff on daily wage basis: 13</a:t>
            </a:r>
          </a:p>
          <a:p>
            <a:endParaRPr lang="en-SG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dsb09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2960B5-7455-4812-BAEE-1012C70F147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00"/>
                </a:solidFill>
              </a:rPr>
              <a:t>Activities</a:t>
            </a:r>
            <a:r>
              <a:rPr lang="en-US" dirty="0" smtClean="0"/>
              <a:t/>
            </a:r>
            <a:br>
              <a:rPr lang="en-US" dirty="0" smtClean="0"/>
            </a:br>
            <a:endParaRPr lang="en-SG" dirty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458200" cy="5334000"/>
          </a:xfrm>
        </p:spPr>
        <p:txBody>
          <a:bodyPr/>
          <a:lstStyle/>
          <a:p>
            <a:pPr eaLnBrk="1" hangingPunct="1"/>
            <a:r>
              <a:rPr lang="en-US" dirty="0" smtClean="0"/>
              <a:t>Result Processing</a:t>
            </a:r>
          </a:p>
          <a:p>
            <a:pPr lvl="1" eaLnBrk="1" hangingPunct="1"/>
            <a:r>
              <a:rPr lang="en-US" dirty="0" smtClean="0"/>
              <a:t>Computer Centre processes results for various faculties: Arts, Commerce, Science, Home Science, Law, Management, Computer, Medical, Dental and other professional courses</a:t>
            </a:r>
          </a:p>
          <a:p>
            <a:pPr lvl="1" eaLnBrk="1" hangingPunct="1"/>
            <a:r>
              <a:rPr lang="en-US" dirty="0" smtClean="0"/>
              <a:t>Total Number of Students : Approx. 1.7 </a:t>
            </a:r>
            <a:r>
              <a:rPr lang="en-US" dirty="0" err="1" smtClean="0"/>
              <a:t>Lakh</a:t>
            </a:r>
            <a:endParaRPr lang="en-US" dirty="0" smtClean="0"/>
          </a:p>
          <a:p>
            <a:pPr lvl="1" eaLnBrk="1" hangingPunct="1"/>
            <a:r>
              <a:rPr lang="en-US" dirty="0" smtClean="0"/>
              <a:t>Total Number of Colleges: 270</a:t>
            </a:r>
          </a:p>
          <a:p>
            <a:pPr lvl="1" eaLnBrk="1" hangingPunct="1"/>
            <a:r>
              <a:rPr lang="en-US" dirty="0" smtClean="0"/>
              <a:t>Covers Undergraduate, Post Graduate Degree And Diploma Courses</a:t>
            </a:r>
          </a:p>
          <a:p>
            <a:pPr lvl="1" eaLnBrk="1" hangingPunct="1"/>
            <a:r>
              <a:rPr lang="en-US" dirty="0" smtClean="0"/>
              <a:t>Total Number of distinct results per year: Approx. 450</a:t>
            </a:r>
          </a:p>
          <a:p>
            <a:pPr lvl="1" eaLnBrk="1" hangingPunct="1"/>
            <a:endParaRPr lang="en-US" dirty="0" smtClean="0"/>
          </a:p>
          <a:p>
            <a:endParaRPr lang="en-SG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dsb09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BDCC1B-6568-4C8D-99E4-4A820F908F38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rgbClr val="FFFF00"/>
                </a:solidFill>
              </a:rPr>
              <a:t>Composition</a:t>
            </a:r>
            <a:r>
              <a:rPr lang="en-US" sz="4000" dirty="0" smtClean="0"/>
              <a:t> </a:t>
            </a:r>
            <a:r>
              <a:rPr lang="en-US" sz="4000" dirty="0" smtClean="0">
                <a:solidFill>
                  <a:srgbClr val="FFFF00"/>
                </a:solidFill>
              </a:rPr>
              <a:t>of</a:t>
            </a:r>
            <a:r>
              <a:rPr lang="en-US" sz="4000" dirty="0" smtClean="0"/>
              <a:t> </a:t>
            </a:r>
            <a:r>
              <a:rPr lang="en-US" sz="4000" dirty="0" smtClean="0">
                <a:solidFill>
                  <a:srgbClr val="FFFF00"/>
                </a:solidFill>
              </a:rPr>
              <a:t>UG</a:t>
            </a:r>
            <a:r>
              <a:rPr lang="en-US" sz="4000" dirty="0" smtClean="0"/>
              <a:t> </a:t>
            </a:r>
            <a:r>
              <a:rPr lang="en-US" sz="4000" dirty="0" smtClean="0">
                <a:solidFill>
                  <a:srgbClr val="FFFF00"/>
                </a:solidFill>
              </a:rPr>
              <a:t>&amp;</a:t>
            </a:r>
            <a:r>
              <a:rPr lang="en-US" sz="4000" dirty="0" smtClean="0"/>
              <a:t> </a:t>
            </a:r>
            <a:r>
              <a:rPr lang="en-US" sz="4000" dirty="0" smtClean="0">
                <a:solidFill>
                  <a:srgbClr val="FFFF00"/>
                </a:solidFill>
              </a:rPr>
              <a:t>PG</a:t>
            </a:r>
            <a:r>
              <a:rPr lang="en-US" sz="4000" dirty="0" smtClean="0"/>
              <a:t> </a:t>
            </a:r>
            <a:r>
              <a:rPr lang="en-US" sz="4000" dirty="0" smtClean="0">
                <a:solidFill>
                  <a:srgbClr val="FFFF00"/>
                </a:solidFill>
              </a:rPr>
              <a:t>Students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dsb09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3D376A-1E8A-4B53-933B-09A6BD6CF2EF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457200" y="1066800"/>
          <a:ext cx="84582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Faculty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FF00"/>
                </a:solidFill>
              </a:rPr>
              <a:t>Wise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FF00"/>
                </a:solidFill>
              </a:rPr>
              <a:t>UG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FF00"/>
                </a:solidFill>
              </a:rPr>
              <a:t>Students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dsb09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3D376A-1E8A-4B53-933B-09A6BD6CF2EF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685800" y="1066800"/>
          <a:ext cx="84582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Outline</a:t>
            </a:r>
            <a:br>
              <a:rPr lang="en-US" dirty="0" smtClean="0"/>
            </a:br>
            <a:endParaRPr lang="en-SG" dirty="0"/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Background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Objectives</a:t>
            </a:r>
          </a:p>
          <a:p>
            <a:pPr eaLnBrk="1" hangingPunct="1"/>
            <a:r>
              <a:rPr lang="en-SG" dirty="0" smtClean="0"/>
              <a:t>Existing Infrastructure</a:t>
            </a:r>
          </a:p>
          <a:p>
            <a:pPr eaLnBrk="1" hangingPunct="1"/>
            <a:r>
              <a:rPr lang="en-SG" dirty="0" smtClean="0"/>
              <a:t>Staff</a:t>
            </a:r>
          </a:p>
          <a:p>
            <a:pPr eaLnBrk="1" hangingPunct="1"/>
            <a:r>
              <a:rPr lang="en-US" dirty="0" smtClean="0"/>
              <a:t>Activities</a:t>
            </a:r>
          </a:p>
          <a:p>
            <a:pPr eaLnBrk="1" hangingPunct="1"/>
            <a:r>
              <a:rPr lang="en-SG" dirty="0" smtClean="0"/>
              <a:t>Future Plans</a:t>
            </a:r>
          </a:p>
          <a:p>
            <a:endParaRPr lang="en-SG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dsb09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DAF263-38B6-410B-8C24-31F45BFAD8A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Faculty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FF00"/>
                </a:solidFill>
              </a:rPr>
              <a:t>Wise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FF00"/>
                </a:solidFill>
              </a:rPr>
              <a:t>PG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FF00"/>
                </a:solidFill>
              </a:rPr>
              <a:t>Students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dsb09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3D376A-1E8A-4B53-933B-09A6BD6CF2EF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457200" y="1066800"/>
          <a:ext cx="84582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Vital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FFFF00"/>
                </a:solidFill>
              </a:rPr>
              <a:t>Statistics</a:t>
            </a:r>
            <a:r>
              <a:rPr lang="en-SG" dirty="0" smtClean="0"/>
              <a:t/>
            </a:r>
            <a:br>
              <a:rPr lang="en-SG" dirty="0" smtClean="0"/>
            </a:b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Districts                                                 8 </a:t>
            </a:r>
            <a:endParaRPr lang="en-SG" dirty="0" smtClean="0"/>
          </a:p>
          <a:p>
            <a:r>
              <a:rPr lang="en-US" dirty="0" smtClean="0"/>
              <a:t>Affiliated Colleges                             270</a:t>
            </a:r>
            <a:endParaRPr lang="en-SG" dirty="0" smtClean="0"/>
          </a:p>
          <a:p>
            <a:r>
              <a:rPr lang="en-US" dirty="0" smtClean="0"/>
              <a:t>Courses                                             150</a:t>
            </a:r>
            <a:endParaRPr lang="en-SG" dirty="0" smtClean="0"/>
          </a:p>
          <a:p>
            <a:r>
              <a:rPr lang="en-US" dirty="0" smtClean="0"/>
              <a:t>Results                                              450</a:t>
            </a:r>
          </a:p>
          <a:p>
            <a:r>
              <a:rPr lang="en-US" dirty="0" smtClean="0"/>
              <a:t>Students (UTD)                            10,560</a:t>
            </a:r>
            <a:endParaRPr lang="en-SG" dirty="0" smtClean="0"/>
          </a:p>
          <a:p>
            <a:r>
              <a:rPr lang="en-US" dirty="0" smtClean="0"/>
              <a:t>Students(Affiliated Colleges)     1,72,586</a:t>
            </a:r>
            <a:endParaRPr lang="en-SG" dirty="0" smtClean="0"/>
          </a:p>
          <a:p>
            <a:r>
              <a:rPr lang="en-US" dirty="0" smtClean="0"/>
              <a:t>Total Transactions / Semester   2 Million</a:t>
            </a:r>
          </a:p>
          <a:p>
            <a:pPr>
              <a:buNone/>
            </a:pPr>
            <a:endParaRPr lang="en-S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dsb09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3D376A-1E8A-4B53-933B-09A6BD6CF2EF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00"/>
                </a:solidFill>
              </a:rPr>
              <a:t>Activities</a:t>
            </a:r>
            <a:r>
              <a:rPr lang="en-US" dirty="0" smtClean="0"/>
              <a:t>        </a:t>
            </a:r>
            <a:r>
              <a:rPr lang="en-US" sz="2000" dirty="0" err="1" smtClean="0">
                <a:solidFill>
                  <a:srgbClr val="FFFF00"/>
                </a:solidFill>
              </a:rPr>
              <a:t>Contd</a:t>
            </a:r>
            <a:r>
              <a:rPr lang="en-US" sz="2000" dirty="0" smtClean="0">
                <a:solidFill>
                  <a:srgbClr val="FFFF00"/>
                </a:solidFill>
              </a:rPr>
              <a:t>…</a:t>
            </a:r>
            <a:r>
              <a:rPr lang="en-US" dirty="0" smtClean="0">
                <a:solidFill>
                  <a:srgbClr val="FFFF00"/>
                </a:solidFill>
              </a:rPr>
              <a:t/>
            </a:r>
            <a:br>
              <a:rPr lang="en-US" dirty="0" smtClean="0">
                <a:solidFill>
                  <a:srgbClr val="FFFF00"/>
                </a:solidFill>
              </a:rPr>
            </a:br>
            <a:endParaRPr lang="en-SG" dirty="0">
              <a:solidFill>
                <a:srgbClr val="FFFF00"/>
              </a:solidFill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458200" cy="4876800"/>
          </a:xfrm>
        </p:spPr>
        <p:txBody>
          <a:bodyPr/>
          <a:lstStyle/>
          <a:p>
            <a:pPr eaLnBrk="1" hangingPunct="1">
              <a:buNone/>
            </a:pPr>
            <a:r>
              <a:rPr lang="en-US" dirty="0" smtClean="0"/>
              <a:t>Result Processing: [</a:t>
            </a:r>
            <a:r>
              <a:rPr lang="en-US" sz="2800" dirty="0" smtClean="0"/>
              <a:t>Pre Examination Phase]</a:t>
            </a:r>
          </a:p>
          <a:p>
            <a:pPr eaLnBrk="1" hangingPunct="1"/>
            <a:r>
              <a:rPr lang="en-US" sz="2800" dirty="0" smtClean="0"/>
              <a:t>Online registration of students, generation of roll number and enrollment number</a:t>
            </a:r>
          </a:p>
          <a:p>
            <a:pPr eaLnBrk="1" hangingPunct="1"/>
            <a:r>
              <a:rPr lang="en-US" sz="2800" dirty="0" smtClean="0"/>
              <a:t>Online submission of fees, examination forms</a:t>
            </a:r>
          </a:p>
          <a:p>
            <a:pPr eaLnBrk="1" hangingPunct="1"/>
            <a:r>
              <a:rPr lang="en-US" sz="2800" dirty="0" smtClean="0"/>
              <a:t>Distribution of hall tickets, Roll List, Attendance Sheet </a:t>
            </a:r>
          </a:p>
          <a:p>
            <a:pPr eaLnBrk="1" hangingPunct="1"/>
            <a:r>
              <a:rPr lang="en-US" sz="2800" dirty="0" smtClean="0"/>
              <a:t>Generation of course wise/subject wise numerical return for paper printing and distribution</a:t>
            </a:r>
          </a:p>
          <a:p>
            <a:pPr eaLnBrk="1" hangingPunct="1"/>
            <a:r>
              <a:rPr lang="en-US" sz="2800" dirty="0" smtClean="0"/>
              <a:t>Online entry of Internal Marks and Absentee by colleges</a:t>
            </a:r>
          </a:p>
          <a:p>
            <a:pPr eaLnBrk="1" hangingPunct="1">
              <a:buNone/>
            </a:pPr>
            <a:endParaRPr lang="en-US" sz="2400" dirty="0" smtClean="0"/>
          </a:p>
          <a:p>
            <a:pPr eaLnBrk="1" hangingPunct="1">
              <a:buNone/>
            </a:pPr>
            <a:endParaRPr lang="en-US" sz="2400" dirty="0" smtClean="0"/>
          </a:p>
          <a:p>
            <a:endParaRPr lang="en-SG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dsb09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0EAD4D-C40C-4E99-B41A-FF96F2F40438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Activities</a:t>
            </a:r>
            <a:r>
              <a:rPr lang="en-US" dirty="0" smtClean="0"/>
              <a:t>        </a:t>
            </a:r>
            <a:r>
              <a:rPr lang="en-US" sz="2000" dirty="0" err="1" smtClean="0">
                <a:solidFill>
                  <a:srgbClr val="FFFF00"/>
                </a:solidFill>
              </a:rPr>
              <a:t>Contd</a:t>
            </a:r>
            <a:r>
              <a:rPr lang="en-US" sz="2000" dirty="0" smtClean="0">
                <a:solidFill>
                  <a:srgbClr val="FFFF00"/>
                </a:solidFill>
              </a:rPr>
              <a:t>…</a:t>
            </a:r>
            <a:endParaRPr lang="en-SG" sz="20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eaLnBrk="1" hangingPunct="1">
              <a:buNone/>
            </a:pPr>
            <a:r>
              <a:rPr lang="en-US" dirty="0" smtClean="0"/>
              <a:t>Result Processing: [Post Examination Phase]</a:t>
            </a:r>
          </a:p>
          <a:p>
            <a:pPr lvl="1" eaLnBrk="1" hangingPunct="1"/>
            <a:r>
              <a:rPr lang="en-US" dirty="0" smtClean="0"/>
              <a:t>Preparation of Student &amp; Course Database</a:t>
            </a:r>
          </a:p>
          <a:p>
            <a:pPr lvl="1" eaLnBrk="1" hangingPunct="1"/>
            <a:r>
              <a:rPr lang="en-US" dirty="0" smtClean="0"/>
              <a:t>Entry and Verification of Theory, Internal and Practical Marks</a:t>
            </a:r>
          </a:p>
          <a:p>
            <a:pPr lvl="1" eaLnBrk="1" hangingPunct="1"/>
            <a:r>
              <a:rPr lang="en-US" dirty="0" smtClean="0"/>
              <a:t>Data Validation and Query Attending</a:t>
            </a:r>
          </a:p>
          <a:p>
            <a:pPr lvl="1" eaLnBrk="1" hangingPunct="1"/>
            <a:r>
              <a:rPr lang="en-US" dirty="0" smtClean="0"/>
              <a:t>Generation of Reports:</a:t>
            </a:r>
          </a:p>
          <a:p>
            <a:pPr lvl="2" eaLnBrk="1" hangingPunct="1"/>
            <a:r>
              <a:rPr lang="en-US" dirty="0" smtClean="0"/>
              <a:t>Roll List, Numerical Return</a:t>
            </a:r>
          </a:p>
          <a:p>
            <a:pPr lvl="2" eaLnBrk="1" hangingPunct="1"/>
            <a:r>
              <a:rPr lang="en-US" dirty="0" smtClean="0"/>
              <a:t>Tabulation Chart</a:t>
            </a:r>
          </a:p>
          <a:p>
            <a:pPr lvl="2" eaLnBrk="1" hangingPunct="1"/>
            <a:r>
              <a:rPr lang="en-US" dirty="0" smtClean="0"/>
              <a:t>Result Sheet, Statistical Summary, Merit List</a:t>
            </a:r>
          </a:p>
          <a:p>
            <a:pPr lvl="2" eaLnBrk="1" hangingPunct="1"/>
            <a:r>
              <a:rPr lang="en-US" dirty="0" smtClean="0"/>
              <a:t>Mark-sheet etc.</a:t>
            </a:r>
          </a:p>
          <a:p>
            <a:endParaRPr lang="en-S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dsb09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3D376A-1E8A-4B53-933B-09A6BD6CF2EF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00"/>
                </a:solidFill>
              </a:rPr>
              <a:t>Activities</a:t>
            </a:r>
            <a:r>
              <a:rPr lang="en-US" dirty="0" smtClean="0"/>
              <a:t>        </a:t>
            </a:r>
            <a:r>
              <a:rPr lang="en-US" sz="2000" dirty="0" err="1" smtClean="0">
                <a:solidFill>
                  <a:srgbClr val="FFFF00"/>
                </a:solidFill>
              </a:rPr>
              <a:t>Contd</a:t>
            </a:r>
            <a:r>
              <a:rPr lang="en-US" sz="2000" dirty="0" smtClean="0">
                <a:solidFill>
                  <a:srgbClr val="FFFF00"/>
                </a:solidFill>
              </a:rPr>
              <a:t>…</a:t>
            </a:r>
            <a:r>
              <a:rPr lang="en-US" dirty="0" smtClean="0">
                <a:solidFill>
                  <a:srgbClr val="FFFF00"/>
                </a:solidFill>
              </a:rPr>
              <a:t/>
            </a:r>
            <a:br>
              <a:rPr lang="en-US" dirty="0" smtClean="0">
                <a:solidFill>
                  <a:srgbClr val="FFFF00"/>
                </a:solidFill>
              </a:rPr>
            </a:br>
            <a:endParaRPr lang="en-SG" dirty="0">
              <a:solidFill>
                <a:srgbClr val="FFFF00"/>
              </a:solidFill>
            </a:endParaRP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eaLnBrk="1" hangingPunct="1">
              <a:buNone/>
            </a:pPr>
            <a:r>
              <a:rPr lang="en-US" sz="3200" b="1" dirty="0" smtClean="0"/>
              <a:t>Types of Results:</a:t>
            </a:r>
          </a:p>
          <a:p>
            <a:pPr lvl="1" eaLnBrk="1" hangingPunct="1">
              <a:buFont typeface="Arial" charset="0"/>
              <a:buChar char="•"/>
            </a:pPr>
            <a:endParaRPr lang="en-US" dirty="0" smtClean="0"/>
          </a:p>
          <a:p>
            <a:pPr lvl="1" eaLnBrk="1" hangingPunct="1">
              <a:buFont typeface="Arial" charset="0"/>
              <a:buChar char="•"/>
            </a:pPr>
            <a:r>
              <a:rPr lang="en-US" dirty="0" smtClean="0"/>
              <a:t>Main, ATKT, Revaluation, Review and UFM Result Processing (Semester System)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dirty="0" smtClean="0"/>
              <a:t>Private Student Results (Annual System)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dirty="0" smtClean="0"/>
              <a:t>Results of University Teaching Departments: Based on Grading Pattern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SG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dsb09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1FB088-6639-4831-B688-659A77A93E07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 smtClean="0">
                <a:solidFill>
                  <a:srgbClr val="FFFF00"/>
                </a:solidFill>
              </a:rPr>
              <a:t>Activities  </a:t>
            </a:r>
            <a:r>
              <a:rPr lang="en-SG" sz="2000" dirty="0" err="1" smtClean="0">
                <a:solidFill>
                  <a:srgbClr val="FFFF00"/>
                </a:solidFill>
              </a:rPr>
              <a:t>Contd</a:t>
            </a:r>
            <a:r>
              <a:rPr lang="en-SG" sz="2000" dirty="0" smtClean="0">
                <a:solidFill>
                  <a:srgbClr val="FFFF00"/>
                </a:solidFill>
              </a:rPr>
              <a:t>…</a:t>
            </a:r>
            <a:endParaRPr lang="en-SG" sz="20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Post Result Processing:</a:t>
            </a:r>
          </a:p>
          <a:p>
            <a:pPr lvl="1"/>
            <a:r>
              <a:rPr lang="en-US" dirty="0" smtClean="0"/>
              <a:t>Online Submission of Revaluation/Review Application and Fees</a:t>
            </a:r>
          </a:p>
          <a:p>
            <a:pPr lvl="1"/>
            <a:r>
              <a:rPr lang="en-US" dirty="0" smtClean="0"/>
              <a:t>Generation of Copy Viewing Schedule and Subject wise list of students for copy extraction</a:t>
            </a:r>
          </a:p>
          <a:p>
            <a:pPr lvl="1"/>
            <a:r>
              <a:rPr lang="en-US" dirty="0" smtClean="0"/>
              <a:t>Preparation of Revaluation, Review, </a:t>
            </a:r>
            <a:r>
              <a:rPr lang="en-US" dirty="0" err="1" smtClean="0"/>
              <a:t>Retotal</a:t>
            </a:r>
            <a:r>
              <a:rPr lang="en-US" dirty="0" smtClean="0"/>
              <a:t> and UFM results</a:t>
            </a:r>
          </a:p>
          <a:p>
            <a:endParaRPr lang="en-S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dsb09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3D376A-1E8A-4B53-933B-09A6BD6CF2EF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00"/>
                </a:solidFill>
              </a:rPr>
              <a:t>Activities        </a:t>
            </a:r>
            <a:r>
              <a:rPr lang="en-US" sz="2000" dirty="0" err="1" smtClean="0">
                <a:solidFill>
                  <a:srgbClr val="FFFF00"/>
                </a:solidFill>
              </a:rPr>
              <a:t>Contd</a:t>
            </a:r>
            <a:r>
              <a:rPr lang="en-US" sz="2000" dirty="0" smtClean="0">
                <a:solidFill>
                  <a:srgbClr val="FFFF00"/>
                </a:solidFill>
              </a:rPr>
              <a:t>…</a:t>
            </a:r>
            <a:endParaRPr lang="en-SG" sz="2000" dirty="0">
              <a:solidFill>
                <a:srgbClr val="FFFF00"/>
              </a:solidFill>
            </a:endParaRP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eaLnBrk="1" hangingPunct="1">
              <a:buFont typeface="Arial" charset="0"/>
              <a:buChar char="•"/>
            </a:pPr>
            <a:r>
              <a:rPr lang="en-US" dirty="0" smtClean="0"/>
              <a:t>Payroll:</a:t>
            </a:r>
          </a:p>
          <a:p>
            <a:pPr lvl="2" eaLnBrk="1" hangingPunct="1"/>
            <a:r>
              <a:rPr lang="en-US" sz="2800" dirty="0" smtClean="0"/>
              <a:t>Preparation of monthly salary of University employees and generation of various monthly &amp; annual reports:</a:t>
            </a:r>
          </a:p>
          <a:p>
            <a:pPr lvl="3" eaLnBrk="1" hangingPunct="1">
              <a:buFont typeface="Arial" charset="0"/>
              <a:buChar char="•"/>
            </a:pPr>
            <a:r>
              <a:rPr lang="en-US" sz="2800" dirty="0" smtClean="0"/>
              <a:t>Salary Slip</a:t>
            </a:r>
          </a:p>
          <a:p>
            <a:pPr lvl="3" eaLnBrk="1" hangingPunct="1">
              <a:buFont typeface="Arial" charset="0"/>
              <a:buChar char="•"/>
            </a:pPr>
            <a:r>
              <a:rPr lang="en-US" sz="2800" dirty="0" smtClean="0"/>
              <a:t>Various Deduction Statements</a:t>
            </a:r>
          </a:p>
          <a:p>
            <a:pPr lvl="3" eaLnBrk="1" hangingPunct="1">
              <a:buFont typeface="Arial" charset="0"/>
              <a:buChar char="•"/>
            </a:pPr>
            <a:r>
              <a:rPr lang="en-US" sz="2800" dirty="0" smtClean="0"/>
              <a:t>PF &amp; Pension Statement</a:t>
            </a:r>
          </a:p>
          <a:p>
            <a:pPr lvl="3" eaLnBrk="1" hangingPunct="1">
              <a:buFont typeface="Arial" charset="0"/>
              <a:buChar char="•"/>
            </a:pPr>
            <a:r>
              <a:rPr lang="en-US" sz="2800" dirty="0" smtClean="0"/>
              <a:t>Department Summaries </a:t>
            </a:r>
          </a:p>
          <a:p>
            <a:pPr lvl="3" eaLnBrk="1" hangingPunct="1">
              <a:buFont typeface="Arial" charset="0"/>
              <a:buChar char="•"/>
            </a:pPr>
            <a:r>
              <a:rPr lang="en-US" sz="2800" dirty="0" smtClean="0"/>
              <a:t>Bank Statement, Tax Statement etc.</a:t>
            </a:r>
          </a:p>
          <a:p>
            <a:pPr lvl="3" eaLnBrk="1" hangingPunct="1">
              <a:buFont typeface="Arial" charset="0"/>
              <a:buChar char="•"/>
            </a:pPr>
            <a:r>
              <a:rPr lang="en-US" sz="2800" dirty="0" smtClean="0"/>
              <a:t>Budget Preparation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dsb09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772ED3-D4D8-4083-803C-FF5BE588F133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 smtClean="0"/>
              <a:t> </a:t>
            </a:r>
            <a:r>
              <a:rPr lang="en-SG" dirty="0" smtClean="0">
                <a:solidFill>
                  <a:srgbClr val="FFFF00"/>
                </a:solidFill>
              </a:rPr>
              <a:t>Activities</a:t>
            </a:r>
            <a:r>
              <a:rPr lang="en-SG" dirty="0" smtClean="0"/>
              <a:t>    </a:t>
            </a:r>
            <a:r>
              <a:rPr lang="en-SG" sz="2000" dirty="0" err="1" smtClean="0">
                <a:solidFill>
                  <a:srgbClr val="FFFF00"/>
                </a:solidFill>
              </a:rPr>
              <a:t>Contd</a:t>
            </a:r>
            <a:r>
              <a:rPr lang="en-SG" sz="2000" dirty="0" smtClean="0"/>
              <a:t>…</a:t>
            </a:r>
            <a:endParaRPr lang="en-SG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Computer Centre is also involved in the following:</a:t>
            </a:r>
          </a:p>
          <a:p>
            <a:pPr lvl="1"/>
            <a:r>
              <a:rPr lang="en-US" dirty="0" smtClean="0"/>
              <a:t>Assisting various departments in selection of hardware,  software and technology</a:t>
            </a:r>
          </a:p>
          <a:p>
            <a:pPr lvl="1"/>
            <a:r>
              <a:rPr lang="en-US" dirty="0" smtClean="0"/>
              <a:t>University e-Governance initiative</a:t>
            </a:r>
          </a:p>
          <a:p>
            <a:pPr lvl="1"/>
            <a:r>
              <a:rPr lang="en-US" dirty="0" smtClean="0"/>
              <a:t>Computer Awareness training to University Staff </a:t>
            </a:r>
          </a:p>
          <a:p>
            <a:pPr lvl="1"/>
            <a:r>
              <a:rPr lang="en-US" dirty="0" smtClean="0"/>
              <a:t>Organizing workshop for the colleges to provide training on use of Online Registration and Internal Marks Entry System (MP Online)</a:t>
            </a:r>
          </a:p>
          <a:p>
            <a:pPr lvl="1"/>
            <a:endParaRPr lang="en-S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dsb09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3D376A-1E8A-4B53-933B-09A6BD6CF2EF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00"/>
                </a:solidFill>
              </a:rPr>
              <a:t>Academic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FF00"/>
                </a:solidFill>
              </a:rPr>
              <a:t>Activities</a:t>
            </a:r>
            <a:r>
              <a:rPr lang="en-US" dirty="0" smtClean="0"/>
              <a:t/>
            </a:r>
            <a:br>
              <a:rPr lang="en-US" dirty="0" smtClean="0"/>
            </a:br>
            <a:endParaRPr lang="en-SG" dirty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algn="just" eaLnBrk="1" hangingPunct="1">
              <a:buFontTx/>
              <a:buNone/>
            </a:pPr>
            <a:r>
              <a:rPr lang="en-US" dirty="0" smtClean="0"/>
              <a:t>Since inception (1986), the Computer Centre teaching staff is engaged in the teaching and research activities in School of Computer science  and Information Technology (SCS&amp;IT). </a:t>
            </a:r>
          </a:p>
          <a:p>
            <a:pPr lvl="1" algn="just" eaLnBrk="1" hangingPunct="1">
              <a:buFontTx/>
              <a:buNone/>
            </a:pPr>
            <a:endParaRPr lang="en-US" dirty="0" smtClean="0"/>
          </a:p>
          <a:p>
            <a:pPr lvl="1" algn="just" eaLnBrk="1" hangingPunct="1">
              <a:buFontTx/>
              <a:buNone/>
            </a:pPr>
            <a:r>
              <a:rPr lang="en-US" dirty="0" smtClean="0"/>
              <a:t>Computer Centre is also managing various advanced laboratories and projects (SAP &amp; DST FIST) in the SCS &amp; IT.</a:t>
            </a:r>
          </a:p>
          <a:p>
            <a:pPr lvl="1" algn="just" eaLnBrk="1" hangingPunct="1">
              <a:buFontTx/>
              <a:buNone/>
            </a:pPr>
            <a:endParaRPr lang="en-US" dirty="0" smtClean="0"/>
          </a:p>
          <a:p>
            <a:pPr lvl="1" algn="just" eaLnBrk="1" hangingPunct="1">
              <a:buFontTx/>
              <a:buNone/>
            </a:pPr>
            <a:r>
              <a:rPr lang="en-US" dirty="0" smtClean="0"/>
              <a:t>  </a:t>
            </a:r>
          </a:p>
          <a:p>
            <a:endParaRPr lang="en-SG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dsb09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3B5161-EC5C-48AE-8155-C1B7B50D18D4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00"/>
                </a:solidFill>
              </a:rPr>
              <a:t>Future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FF00"/>
                </a:solidFill>
              </a:rPr>
              <a:t>Plans</a:t>
            </a:r>
            <a:r>
              <a:rPr lang="en-US" dirty="0" smtClean="0"/>
              <a:t/>
            </a:r>
            <a:br>
              <a:rPr lang="en-US" dirty="0" smtClean="0"/>
            </a:br>
            <a:endParaRPr lang="en-SG" dirty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Capacity Building to handle the additional load, which has been increased many fold due to the following reasons:</a:t>
            </a:r>
          </a:p>
          <a:p>
            <a:pPr lvl="2"/>
            <a:r>
              <a:rPr lang="en-US" dirty="0" smtClean="0"/>
              <a:t>Addition of new districts (</a:t>
            </a:r>
            <a:r>
              <a:rPr lang="en-US" dirty="0" err="1" smtClean="0"/>
              <a:t>Dhar</a:t>
            </a:r>
            <a:r>
              <a:rPr lang="en-US" dirty="0" smtClean="0"/>
              <a:t>, </a:t>
            </a:r>
            <a:r>
              <a:rPr lang="en-US" dirty="0" err="1" smtClean="0"/>
              <a:t>Jhabua</a:t>
            </a:r>
            <a:r>
              <a:rPr lang="en-US" dirty="0" smtClean="0"/>
              <a:t>, </a:t>
            </a:r>
            <a:r>
              <a:rPr lang="en-US" dirty="0" err="1" smtClean="0"/>
              <a:t>Khargone</a:t>
            </a:r>
            <a:r>
              <a:rPr lang="en-US" dirty="0" smtClean="0"/>
              <a:t>, Khandwa, </a:t>
            </a:r>
            <a:r>
              <a:rPr lang="en-US" dirty="0" err="1" smtClean="0"/>
              <a:t>Badwani</a:t>
            </a:r>
            <a:r>
              <a:rPr lang="en-US" dirty="0" smtClean="0"/>
              <a:t>, </a:t>
            </a:r>
            <a:r>
              <a:rPr lang="en-US" dirty="0" err="1" smtClean="0"/>
              <a:t>Alirajpur</a:t>
            </a:r>
            <a:r>
              <a:rPr lang="en-US" dirty="0" smtClean="0"/>
              <a:t>, </a:t>
            </a:r>
            <a:r>
              <a:rPr lang="en-US" dirty="0" err="1" smtClean="0"/>
              <a:t>Burhanpur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Increase in number of courses and students</a:t>
            </a:r>
          </a:p>
          <a:p>
            <a:pPr lvl="2"/>
            <a:r>
              <a:rPr lang="en-US" dirty="0" smtClean="0"/>
              <a:t>Introduction of semester system</a:t>
            </a:r>
          </a:p>
          <a:p>
            <a:pPr lvl="2"/>
            <a:r>
              <a:rPr lang="en-US" dirty="0" smtClean="0"/>
              <a:t>Annual System still exists</a:t>
            </a:r>
            <a:endParaRPr lang="en-SG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dsb09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1E8BF3-48C3-4C14-A025-9A045D05DF69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Background</a:t>
            </a:r>
            <a:endParaRPr lang="en-SG" dirty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Established in 1986 by UGC</a:t>
            </a:r>
            <a:r>
              <a:rPr lang="en-US" sz="2400" dirty="0" smtClean="0"/>
              <a:t> </a:t>
            </a:r>
          </a:p>
          <a:p>
            <a:pPr eaLnBrk="1" hangingPunct="1"/>
            <a:r>
              <a:rPr lang="en-US" sz="2800" dirty="0" smtClean="0"/>
              <a:t>Amongst the first ten Computer </a:t>
            </a:r>
            <a:r>
              <a:rPr lang="en-US" sz="2800" dirty="0" err="1" smtClean="0"/>
              <a:t>Centres</a:t>
            </a:r>
            <a:r>
              <a:rPr lang="en-US" sz="2800" dirty="0" smtClean="0"/>
              <a:t> in India [First in Madhya Pradesh]</a:t>
            </a:r>
          </a:p>
          <a:p>
            <a:pPr eaLnBrk="1" hangingPunct="1"/>
            <a:r>
              <a:rPr lang="en-US" sz="2800" dirty="0" smtClean="0"/>
              <a:t>Initiated MCA </a:t>
            </a:r>
            <a:r>
              <a:rPr lang="en-US" sz="2800" dirty="0" err="1" smtClean="0"/>
              <a:t>Programme</a:t>
            </a:r>
            <a:r>
              <a:rPr lang="en-US" sz="2800" dirty="0" smtClean="0"/>
              <a:t> in 1986 [ One of the few </a:t>
            </a:r>
            <a:r>
              <a:rPr lang="en-US" sz="2800" dirty="0" err="1" smtClean="0"/>
              <a:t>centres</a:t>
            </a:r>
            <a:r>
              <a:rPr lang="en-US" sz="2800" dirty="0" smtClean="0"/>
              <a:t> selected by UGC]</a:t>
            </a:r>
          </a:p>
          <a:p>
            <a:pPr eaLnBrk="1" hangingPunct="1"/>
            <a:r>
              <a:rPr lang="en-US" sz="2800" dirty="0" smtClean="0"/>
              <a:t>Installed ICIM 6000 in 1986 for training, research and University result processing</a:t>
            </a:r>
          </a:p>
          <a:p>
            <a:pPr eaLnBrk="1" hangingPunct="1"/>
            <a:r>
              <a:rPr lang="en-US" sz="2800" dirty="0" smtClean="0"/>
              <a:t>DRDO provided a Main-Frame for for research computing in 1989[CDC Cyber 180/830]</a:t>
            </a:r>
          </a:p>
          <a:p>
            <a:pPr eaLnBrk="1" hangingPunct="1"/>
            <a:endParaRPr lang="en-US" sz="2800" dirty="0" smtClean="0"/>
          </a:p>
          <a:p>
            <a:endParaRPr lang="en-SG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dsb09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1E77AD-C18C-4C65-8837-22DDBC55847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00"/>
                </a:solidFill>
              </a:rPr>
              <a:t>Future Plans</a:t>
            </a:r>
            <a:br>
              <a:rPr lang="en-US" dirty="0" smtClean="0">
                <a:solidFill>
                  <a:srgbClr val="FFFF00"/>
                </a:solidFill>
              </a:rPr>
            </a:br>
            <a:endParaRPr lang="en-SG" dirty="0">
              <a:solidFill>
                <a:srgbClr val="FFFF00"/>
              </a:solidFill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458200" cy="5410200"/>
          </a:xfrm>
        </p:spPr>
        <p:txBody>
          <a:bodyPr/>
          <a:lstStyle/>
          <a:p>
            <a:pPr lvl="1" eaLnBrk="1" hangingPunct="1">
              <a:buFont typeface="Arial" charset="0"/>
              <a:buChar char="•"/>
            </a:pPr>
            <a:r>
              <a:rPr lang="en-US" sz="3000" dirty="0" smtClean="0"/>
              <a:t>Replacement of existing servers / Printers</a:t>
            </a:r>
          </a:p>
          <a:p>
            <a:pPr lvl="1" algn="just" eaLnBrk="1" hangingPunct="1">
              <a:buFont typeface="Arial" charset="0"/>
              <a:buChar char="•"/>
            </a:pPr>
            <a:r>
              <a:rPr lang="en-US" sz="3000" dirty="0" smtClean="0"/>
              <a:t>Migration of existing software to latest platforms (Final testing is over, Parallel  processing in progress)</a:t>
            </a:r>
          </a:p>
          <a:p>
            <a:pPr lvl="1" algn="just" eaLnBrk="1" hangingPunct="1">
              <a:buFont typeface="Arial" charset="0"/>
              <a:buChar char="•"/>
            </a:pPr>
            <a:r>
              <a:rPr lang="en-US" sz="3000" dirty="0" smtClean="0"/>
              <a:t>A contract has been signed with Security Press Nasik for printing degrees</a:t>
            </a:r>
          </a:p>
          <a:p>
            <a:pPr lvl="1" algn="just" eaLnBrk="1" hangingPunct="1">
              <a:buFont typeface="Arial" charset="0"/>
              <a:buChar char="•"/>
            </a:pPr>
            <a:r>
              <a:rPr lang="en-US" sz="3000" dirty="0" smtClean="0"/>
              <a:t>University Executive Council has approved the Pilot Project to implement end-to-end ICT Solution in Examination Process from 2014 session. Initially it will be implemented at </a:t>
            </a:r>
            <a:r>
              <a:rPr lang="en-US" sz="3000" dirty="0" err="1" smtClean="0"/>
              <a:t>Instt</a:t>
            </a:r>
            <a:r>
              <a:rPr lang="en-US" sz="3000" dirty="0" smtClean="0"/>
              <a:t>. of </a:t>
            </a:r>
            <a:r>
              <a:rPr lang="en-US" sz="3000" dirty="0" err="1" smtClean="0"/>
              <a:t>Engg</a:t>
            </a:r>
            <a:r>
              <a:rPr lang="en-US" sz="3000" dirty="0" smtClean="0"/>
              <a:t>. &amp; Tech., DAVV.</a:t>
            </a:r>
          </a:p>
          <a:p>
            <a:endParaRPr lang="en-SG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dsb09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1E8BF3-48C3-4C14-A025-9A045D05DF69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00"/>
                </a:solidFill>
              </a:rPr>
              <a:t>Future Plans   Contd.</a:t>
            </a:r>
            <a:br>
              <a:rPr lang="en-US" dirty="0" smtClean="0">
                <a:solidFill>
                  <a:srgbClr val="FFFF00"/>
                </a:solidFill>
              </a:rPr>
            </a:br>
            <a:endParaRPr lang="en-SG" dirty="0">
              <a:solidFill>
                <a:srgbClr val="FFFF00"/>
              </a:solidFill>
            </a:endParaRP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458200" cy="6172200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Salient features of pilot project are:</a:t>
            </a:r>
          </a:p>
          <a:p>
            <a:r>
              <a:rPr lang="en-US" sz="3000" b="1" dirty="0" smtClean="0"/>
              <a:t>End-to-End use of ICT</a:t>
            </a:r>
            <a:endParaRPr lang="en-SG" sz="3000" dirty="0" smtClean="0"/>
          </a:p>
          <a:p>
            <a:pPr>
              <a:spcBef>
                <a:spcPts val="0"/>
              </a:spcBef>
            </a:pPr>
            <a:r>
              <a:rPr lang="en-SG" sz="3000" dirty="0" smtClean="0"/>
              <a:t>Question Paper Generation using Question Bank </a:t>
            </a:r>
          </a:p>
          <a:p>
            <a:pPr>
              <a:spcBef>
                <a:spcPts val="0"/>
              </a:spcBef>
            </a:pPr>
            <a:r>
              <a:rPr lang="en-SG" sz="3000" dirty="0" smtClean="0"/>
              <a:t>Online Secure Delivery of Question Papers </a:t>
            </a:r>
          </a:p>
          <a:p>
            <a:pPr>
              <a:spcBef>
                <a:spcPts val="0"/>
              </a:spcBef>
            </a:pPr>
            <a:r>
              <a:rPr lang="en-SG" sz="3000" dirty="0" smtClean="0"/>
              <a:t>OMR/ICR/Barcode based Answer Sheets </a:t>
            </a:r>
          </a:p>
          <a:p>
            <a:pPr>
              <a:spcBef>
                <a:spcPts val="0"/>
              </a:spcBef>
            </a:pPr>
            <a:r>
              <a:rPr lang="en-SG" sz="3000" dirty="0" smtClean="0"/>
              <a:t>Digital Scanning and onscreen evaluation of Answer Sheets, </a:t>
            </a:r>
          </a:p>
          <a:p>
            <a:pPr>
              <a:spcBef>
                <a:spcPts val="0"/>
              </a:spcBef>
            </a:pPr>
            <a:r>
              <a:rPr lang="en-SG" sz="3000" dirty="0" smtClean="0"/>
              <a:t>Degrees and Certificates in </a:t>
            </a:r>
            <a:r>
              <a:rPr lang="en-SG" sz="3000" dirty="0" err="1" smtClean="0"/>
              <a:t>Demat</a:t>
            </a:r>
            <a:r>
              <a:rPr lang="en-SG" sz="3000" dirty="0" smtClean="0"/>
              <a:t> form</a:t>
            </a:r>
          </a:p>
          <a:p>
            <a:pPr lvl="1"/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dsb09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3199B1-5D38-44B2-8D27-1EA8664A2437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dsb09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C81D13-B073-4092-AD75-027EA0E4B8DE}" type="slidenum">
              <a:rPr lang="en-US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2150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2800" dirty="0" smtClean="0"/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4000" dirty="0" smtClean="0"/>
              <a:t>	</a:t>
            </a:r>
            <a:r>
              <a:rPr lang="en-US" sz="4000" dirty="0" smtClean="0">
                <a:solidFill>
                  <a:srgbClr val="FFFF00"/>
                </a:solidFill>
              </a:rPr>
              <a:t>Thank You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n-US" sz="4000" dirty="0" smtClean="0"/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4000" dirty="0" smtClean="0"/>
              <a:t>	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dirty="0" smtClean="0"/>
              <a:t>				Dr. D. S. </a:t>
            </a:r>
            <a:r>
              <a:rPr lang="en-US" sz="2400" dirty="0" err="1" smtClean="0"/>
              <a:t>Bhilare</a:t>
            </a:r>
            <a:r>
              <a:rPr lang="en-US" sz="2400" dirty="0" smtClean="0"/>
              <a:t>, Head (Comp. Centre)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dirty="0" smtClean="0"/>
              <a:t>				Devi </a:t>
            </a:r>
            <a:r>
              <a:rPr lang="en-US" sz="2400" dirty="0" err="1" smtClean="0"/>
              <a:t>Ahilya</a:t>
            </a:r>
            <a:r>
              <a:rPr lang="en-US" sz="2400" dirty="0" smtClean="0"/>
              <a:t> </a:t>
            </a:r>
            <a:r>
              <a:rPr lang="en-US" sz="2400" dirty="0" err="1" smtClean="0"/>
              <a:t>Vishwavidyalaya</a:t>
            </a:r>
            <a:endParaRPr lang="en-US" sz="24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dirty="0" smtClean="0"/>
              <a:t>				Indore, India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dirty="0" smtClean="0"/>
              <a:t>				head.cc@dauniv.ac.in</a:t>
            </a:r>
          </a:p>
          <a:p>
            <a:pPr lvl="4" eaLnBrk="1" hangingPunct="1">
              <a:lnSpc>
                <a:spcPct val="80000"/>
              </a:lnSpc>
              <a:buFontTx/>
              <a:buNone/>
            </a:pPr>
            <a:r>
              <a:rPr lang="en-US" sz="1600" dirty="0" smtClean="0"/>
              <a:t>		</a:t>
            </a:r>
            <a:r>
              <a:rPr lang="en-US" sz="1600" dirty="0" smtClean="0">
                <a:hlinkClick r:id="rId2"/>
              </a:rPr>
              <a:t>bhilare@hotmail.com</a:t>
            </a:r>
            <a:endParaRPr lang="en-US" sz="1600" dirty="0" smtClean="0"/>
          </a:p>
          <a:p>
            <a:pPr lvl="4" eaLnBrk="1" hangingPunct="1">
              <a:lnSpc>
                <a:spcPct val="80000"/>
              </a:lnSpc>
              <a:buFontTx/>
              <a:buNone/>
            </a:pPr>
            <a:r>
              <a:rPr lang="en-US" sz="1600" dirty="0" smtClean="0"/>
              <a:t>		91-98266-06366</a:t>
            </a:r>
          </a:p>
          <a:p>
            <a:pPr eaLnBrk="1" hangingPunct="1">
              <a:lnSpc>
                <a:spcPct val="80000"/>
              </a:lnSpc>
            </a:pPr>
            <a:endParaRPr lang="en-US" sz="2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r>
              <a:rPr lang="en-US" sz="3600" b="1" dirty="0" smtClean="0"/>
              <a:t>Vision</a:t>
            </a:r>
            <a:r>
              <a:rPr lang="en-US" b="1" dirty="0" smtClean="0"/>
              <a:t> </a:t>
            </a:r>
            <a:endParaRPr lang="en-SG" dirty="0" smtClean="0"/>
          </a:p>
          <a:p>
            <a:pPr>
              <a:buNone/>
            </a:pPr>
            <a:r>
              <a:rPr lang="en-US" dirty="0" smtClean="0"/>
              <a:t>To be in forefront in building state-of-art infrastructure to facilitate effective teaching, research and administration in the University </a:t>
            </a:r>
            <a:endParaRPr lang="en-SG" dirty="0" smtClean="0"/>
          </a:p>
          <a:p>
            <a:pPr lvl="0">
              <a:buNone/>
            </a:pPr>
            <a:r>
              <a:rPr lang="en-US" sz="3600" b="1" dirty="0" smtClean="0"/>
              <a:t>Mission</a:t>
            </a:r>
            <a:endParaRPr lang="en-SG" b="1" dirty="0" smtClean="0"/>
          </a:p>
          <a:p>
            <a:pPr>
              <a:buNone/>
            </a:pPr>
            <a:r>
              <a:rPr lang="en-US" dirty="0" smtClean="0"/>
              <a:t>To facilitate IT related activities and Education in the University.</a:t>
            </a:r>
            <a:endParaRPr lang="en-SG" dirty="0" smtClean="0"/>
          </a:p>
          <a:p>
            <a:endParaRPr lang="en-S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dsb09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3D376A-1E8A-4B53-933B-09A6BD6CF2E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buFontTx/>
              <a:buNone/>
            </a:pPr>
            <a:endParaRPr lang="en-US" dirty="0" smtClean="0"/>
          </a:p>
          <a:p>
            <a:pPr algn="just" eaLnBrk="1" hangingPunct="1">
              <a:buFontTx/>
              <a:buNone/>
            </a:pPr>
            <a:endParaRPr lang="en-US" dirty="0" smtClean="0"/>
          </a:p>
          <a:p>
            <a:pPr marL="342900" lvl="1" indent="-342900" algn="just" eaLnBrk="1" hangingPunct="1">
              <a:buClr>
                <a:schemeClr val="tx2"/>
              </a:buClr>
              <a:buFontTx/>
              <a:buChar char="•"/>
            </a:pPr>
            <a:r>
              <a:rPr lang="en-US" sz="3200" dirty="0" smtClean="0"/>
              <a:t>Facilitate and develop state-of-art IT infrastructure in the university.</a:t>
            </a:r>
          </a:p>
          <a:p>
            <a:pPr marL="342900" lvl="1" indent="-342900" algn="just" eaLnBrk="1" hangingPunct="1">
              <a:buClr>
                <a:schemeClr val="tx2"/>
              </a:buClr>
              <a:buFontTx/>
              <a:buChar char="•"/>
            </a:pPr>
            <a:r>
              <a:rPr lang="en-US" sz="3200" dirty="0" smtClean="0"/>
              <a:t>Assist in all e-Governance Initiatives in the University.</a:t>
            </a:r>
          </a:p>
          <a:p>
            <a:pPr marL="342900" lvl="1" indent="-342900" algn="just" eaLnBrk="1" hangingPunct="1">
              <a:buClr>
                <a:schemeClr val="tx2"/>
              </a:buClr>
              <a:buFontTx/>
              <a:buChar char="•"/>
            </a:pPr>
            <a:r>
              <a:rPr lang="en-US" sz="3200" dirty="0" smtClean="0"/>
              <a:t>Teaching in MCA, M.Sc., </a:t>
            </a:r>
            <a:r>
              <a:rPr lang="en-US" sz="3200" dirty="0" err="1" smtClean="0"/>
              <a:t>M.Tech</a:t>
            </a:r>
            <a:r>
              <a:rPr lang="en-US" sz="3200" dirty="0" smtClean="0"/>
              <a:t>., Ph.D.  </a:t>
            </a:r>
            <a:r>
              <a:rPr lang="en-US" sz="3200" dirty="0" err="1" smtClean="0"/>
              <a:t>programmes</a:t>
            </a:r>
            <a:r>
              <a:rPr lang="en-US" sz="3200" dirty="0" smtClean="0"/>
              <a:t> and active involvement in research</a:t>
            </a:r>
          </a:p>
          <a:p>
            <a:pPr marL="342900" lvl="1" indent="-342900" algn="just" eaLnBrk="1" hangingPunct="1">
              <a:buClr>
                <a:schemeClr val="tx2"/>
              </a:buClr>
              <a:buNone/>
            </a:pPr>
            <a:endParaRPr lang="en-SG" sz="3200" dirty="0" smtClean="0"/>
          </a:p>
          <a:p>
            <a:pPr marL="342900" lvl="1" indent="-342900" algn="just" eaLnBrk="1" hangingPunct="1">
              <a:buClr>
                <a:schemeClr val="tx2"/>
              </a:buClr>
              <a:buFontTx/>
              <a:buChar char="•"/>
            </a:pPr>
            <a:endParaRPr lang="en-SG" dirty="0" smtClean="0"/>
          </a:p>
          <a:p>
            <a:pPr algn="just" eaLnBrk="1" hangingPunct="1"/>
            <a:endParaRPr lang="en-US" dirty="0" smtClean="0"/>
          </a:p>
          <a:p>
            <a:pPr algn="just"/>
            <a:endParaRPr lang="en-S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dsb09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3D376A-1E8A-4B53-933B-09A6BD6CF2E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Organization Structure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dsb09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3D376A-1E8A-4B53-933B-09A6BD6CF2E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685800"/>
          <a:ext cx="84582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Left-Right Arrow 11"/>
          <p:cNvSpPr/>
          <p:nvPr/>
        </p:nvSpPr>
        <p:spPr bwMode="auto">
          <a:xfrm>
            <a:off x="4572000" y="1066800"/>
            <a:ext cx="609600" cy="228600"/>
          </a:xfrm>
          <a:prstGeom prst="left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Left-Right Arrow 13"/>
          <p:cNvSpPr/>
          <p:nvPr/>
        </p:nvSpPr>
        <p:spPr bwMode="auto">
          <a:xfrm>
            <a:off x="2209800" y="990600"/>
            <a:ext cx="609600" cy="228600"/>
          </a:xfrm>
          <a:prstGeom prst="left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dsb09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AF1B7A-5B64-4103-9218-F06A1DBA57DB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261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Existing Infrastructure</a:t>
            </a:r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8458200" cy="5638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Servers: Three Windows based Servers</a:t>
            </a:r>
          </a:p>
          <a:p>
            <a:pPr eaLnBrk="1" hangingPunct="1"/>
            <a:r>
              <a:rPr lang="en-US" sz="2800" dirty="0" smtClean="0"/>
              <a:t>Print Servers : Three</a:t>
            </a:r>
          </a:p>
          <a:p>
            <a:pPr eaLnBrk="1" hangingPunct="1"/>
            <a:r>
              <a:rPr lang="en-US" sz="2800" dirty="0" smtClean="0"/>
              <a:t>High Speed Line Matrix Printers:</a:t>
            </a:r>
          </a:p>
          <a:p>
            <a:pPr lvl="1" eaLnBrk="1" hangingPunct="1"/>
            <a:r>
              <a:rPr lang="en-US" sz="2400" dirty="0" err="1" smtClean="0"/>
              <a:t>Lipi</a:t>
            </a:r>
            <a:r>
              <a:rPr lang="en-US" sz="2400" dirty="0" smtClean="0"/>
              <a:t> 6312L: 1000 LPM</a:t>
            </a:r>
          </a:p>
          <a:p>
            <a:pPr lvl="1" eaLnBrk="1" hangingPunct="1"/>
            <a:r>
              <a:rPr lang="en-US" sz="2400" dirty="0" err="1" smtClean="0"/>
              <a:t>Lipi</a:t>
            </a:r>
            <a:r>
              <a:rPr lang="en-US" sz="2400" dirty="0" smtClean="0"/>
              <a:t> T6100: 800 LPM</a:t>
            </a:r>
          </a:p>
          <a:p>
            <a:pPr lvl="1" eaLnBrk="1" hangingPunct="1"/>
            <a:r>
              <a:rPr lang="en-US" sz="2400" dirty="0" err="1" smtClean="0"/>
              <a:t>Lipi</a:t>
            </a:r>
            <a:r>
              <a:rPr lang="en-US" sz="2400" dirty="0" smtClean="0"/>
              <a:t> MT661: 600 LPM</a:t>
            </a:r>
          </a:p>
          <a:p>
            <a:pPr eaLnBrk="1" hangingPunct="1"/>
            <a:r>
              <a:rPr lang="en-US" sz="2800" dirty="0" smtClean="0"/>
              <a:t>Hosts: 25, Laser Printers: 5</a:t>
            </a:r>
          </a:p>
          <a:p>
            <a:pPr eaLnBrk="1" hangingPunct="1"/>
            <a:r>
              <a:rPr lang="en-US" sz="2800" dirty="0" smtClean="0"/>
              <a:t>Innovation Centre having 241 Computers at SCS &amp; IT, New Building</a:t>
            </a:r>
          </a:p>
          <a:p>
            <a:pPr eaLnBrk="1" hangingPunct="1"/>
            <a:r>
              <a:rPr lang="en-US" sz="2800" dirty="0" smtClean="0"/>
              <a:t>Online UPS: Eight Hours Power Backup </a:t>
            </a:r>
          </a:p>
          <a:p>
            <a:pPr eaLnBrk="1" hangingPunct="1"/>
            <a:r>
              <a:rPr lang="en-US" sz="2800" dirty="0" smtClean="0"/>
              <a:t>Generator: 50 KVA Generator [Shared]</a:t>
            </a:r>
          </a:p>
          <a:p>
            <a:pPr eaLnBrk="1" hangingPunct="1">
              <a:buFontTx/>
              <a:buNone/>
            </a:pP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 Infrastructure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dsb09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3D376A-1E8A-4B53-933B-09A6BD6CF2E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457200" y="1066800"/>
          <a:ext cx="84582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Printer Room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dsb09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3D376A-1E8A-4B53-933B-09A6BD6CF2E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02531"/>
            <a:ext cx="8458200" cy="475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Mountain Top</Template>
  <TotalTime>4589</TotalTime>
  <Words>1497</Words>
  <Application>Microsoft Office PowerPoint</Application>
  <PresentationFormat>On-screen Show (4:3)</PresentationFormat>
  <Paragraphs>318</Paragraphs>
  <Slides>32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Mountain Top</vt:lpstr>
      <vt:lpstr> </vt:lpstr>
      <vt:lpstr>Outline </vt:lpstr>
      <vt:lpstr>Background</vt:lpstr>
      <vt:lpstr>Slide 4</vt:lpstr>
      <vt:lpstr>Objectives</vt:lpstr>
      <vt:lpstr>Organization Structure </vt:lpstr>
      <vt:lpstr>Existing Infrastructure</vt:lpstr>
      <vt:lpstr>Lab Infrastructure</vt:lpstr>
      <vt:lpstr>Printer Room</vt:lpstr>
      <vt:lpstr>Data Processing Section</vt:lpstr>
      <vt:lpstr>Data Processing Section</vt:lpstr>
      <vt:lpstr>Staff </vt:lpstr>
      <vt:lpstr>Teaching Staff Profile </vt:lpstr>
      <vt:lpstr>Teaching Staff Profile </vt:lpstr>
      <vt:lpstr>Teaching Staff Profile</vt:lpstr>
      <vt:lpstr>Operation Staff </vt:lpstr>
      <vt:lpstr>Activities </vt:lpstr>
      <vt:lpstr>Composition of UG &amp; PG Students</vt:lpstr>
      <vt:lpstr>Faculty Wise UG Students</vt:lpstr>
      <vt:lpstr>Faculty Wise PG Students</vt:lpstr>
      <vt:lpstr>Vital Statistics </vt:lpstr>
      <vt:lpstr>Activities        Contd… </vt:lpstr>
      <vt:lpstr>Activities        Contd…</vt:lpstr>
      <vt:lpstr>Activities        Contd… </vt:lpstr>
      <vt:lpstr>Activities  Contd…</vt:lpstr>
      <vt:lpstr>Activities        Contd…</vt:lpstr>
      <vt:lpstr> Activities    Contd…</vt:lpstr>
      <vt:lpstr>Academic Activities </vt:lpstr>
      <vt:lpstr>Future Plans </vt:lpstr>
      <vt:lpstr>Future Plans </vt:lpstr>
      <vt:lpstr>Future Plans   Contd. </vt:lpstr>
      <vt:lpstr>Slide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bhilare</cp:lastModifiedBy>
  <cp:revision>378</cp:revision>
  <cp:lastPrinted>1601-01-01T00:00:00Z</cp:lastPrinted>
  <dcterms:created xsi:type="dcterms:W3CDTF">1601-01-01T00:00:00Z</dcterms:created>
  <dcterms:modified xsi:type="dcterms:W3CDTF">2014-01-10T06:51:15Z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